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70" r:id="rId4"/>
    <p:sldId id="259" r:id="rId5"/>
    <p:sldId id="271" r:id="rId6"/>
    <p:sldId id="269" r:id="rId7"/>
    <p:sldId id="261" r:id="rId8"/>
    <p:sldId id="262" r:id="rId9"/>
    <p:sldId id="263" r:id="rId10"/>
    <p:sldId id="272" r:id="rId11"/>
    <p:sldId id="266" r:id="rId12"/>
    <p:sldId id="273" r:id="rId13"/>
    <p:sldId id="267" r:id="rId14"/>
    <p:sldId id="274" r:id="rId15"/>
    <p:sldId id="264" r:id="rId16"/>
    <p:sldId id="265" r:id="rId17"/>
    <p:sldId id="268" r:id="rId18"/>
    <p:sldId id="26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C82CA-1172-475C-8686-0F87A60B08BC}" v="3" dt="2022-01-26T17:56:08.472"/>
    <p1510:client id="{8723ECEF-60EC-44A4-A8C8-CEA1F841D155}" v="73" dt="2022-01-25T21:59:1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67" autoAdjust="0"/>
  </p:normalViewPr>
  <p:slideViewPr>
    <p:cSldViewPr snapToGrid="0">
      <p:cViewPr varScale="1">
        <p:scale>
          <a:sx n="96" d="100"/>
          <a:sy n="96" d="100"/>
        </p:scale>
        <p:origin x="10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tzan Filip" userId="f5f91ef5-128c-4b1e-a0fd-5bfcb17518d8" providerId="ADAL" clId="{8723ECEF-60EC-44A4-A8C8-CEA1F841D155}"/>
    <pc:docChg chg="undo custSel addSld delSld modSld sldOrd">
      <pc:chgData name="Bitzan Filip" userId="f5f91ef5-128c-4b1e-a0fd-5bfcb17518d8" providerId="ADAL" clId="{8723ECEF-60EC-44A4-A8C8-CEA1F841D155}" dt="2022-01-25T22:04:30.704" v="5744" actId="1076"/>
      <pc:docMkLst>
        <pc:docMk/>
      </pc:docMkLst>
      <pc:sldChg chg="addSp delSp modSp mod delAnim modAnim modNotesTx">
        <pc:chgData name="Bitzan Filip" userId="f5f91ef5-128c-4b1e-a0fd-5bfcb17518d8" providerId="ADAL" clId="{8723ECEF-60EC-44A4-A8C8-CEA1F841D155}" dt="2022-01-25T21:52:49.975" v="5683" actId="21"/>
        <pc:sldMkLst>
          <pc:docMk/>
          <pc:sldMk cId="137535405" sldId="257"/>
        </pc:sldMkLst>
        <pc:spChg chg="mod">
          <ac:chgData name="Bitzan Filip" userId="f5f91ef5-128c-4b1e-a0fd-5bfcb17518d8" providerId="ADAL" clId="{8723ECEF-60EC-44A4-A8C8-CEA1F841D155}" dt="2021-12-12T20:11:33.317" v="1815" actId="20577"/>
          <ac:spMkLst>
            <pc:docMk/>
            <pc:sldMk cId="137535405" sldId="257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2-01-12T19:33:47.918" v="5660"/>
          <ac:spMkLst>
            <pc:docMk/>
            <pc:sldMk cId="137535405" sldId="257"/>
            <ac:spMk id="3" creationId="{FCE50043-52D9-4643-B69E-1BE27B9F80FE}"/>
          </ac:spMkLst>
        </pc:spChg>
        <pc:picChg chg="add del mod">
          <ac:chgData name="Bitzan Filip" userId="f5f91ef5-128c-4b1e-a0fd-5bfcb17518d8" providerId="ADAL" clId="{8723ECEF-60EC-44A4-A8C8-CEA1F841D155}" dt="2022-01-12T19:36:37.171" v="5681" actId="478"/>
          <ac:picMkLst>
            <pc:docMk/>
            <pc:sldMk cId="137535405" sldId="257"/>
            <ac:picMk id="8" creationId="{2439FF73-6A4E-4701-BD3D-44113527148F}"/>
          </ac:picMkLst>
        </pc:picChg>
        <pc:picChg chg="add del mod">
          <ac:chgData name="Bitzan Filip" userId="f5f91ef5-128c-4b1e-a0fd-5bfcb17518d8" providerId="ADAL" clId="{8723ECEF-60EC-44A4-A8C8-CEA1F841D155}" dt="2022-01-25T21:52:49.975" v="5683" actId="21"/>
          <ac:picMkLst>
            <pc:docMk/>
            <pc:sldMk cId="137535405" sldId="257"/>
            <ac:picMk id="9" creationId="{8BBA7C08-6CC7-4E87-A8FD-6B617A52B24B}"/>
          </ac:picMkLst>
        </pc:picChg>
      </pc:sldChg>
      <pc:sldChg chg="modSp del mod">
        <pc:chgData name="Bitzan Filip" userId="f5f91ef5-128c-4b1e-a0fd-5bfcb17518d8" providerId="ADAL" clId="{8723ECEF-60EC-44A4-A8C8-CEA1F841D155}" dt="2021-12-12T22:21:28.729" v="5374" actId="47"/>
        <pc:sldMkLst>
          <pc:docMk/>
          <pc:sldMk cId="3530549783" sldId="258"/>
        </pc:sldMkLst>
        <pc:spChg chg="mod">
          <ac:chgData name="Bitzan Filip" userId="f5f91ef5-128c-4b1e-a0fd-5bfcb17518d8" providerId="ADAL" clId="{8723ECEF-60EC-44A4-A8C8-CEA1F841D155}" dt="2021-12-11T21:28:10.919" v="503" actId="1076"/>
          <ac:spMkLst>
            <pc:docMk/>
            <pc:sldMk cId="3530549783" sldId="258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1T21:53:53.016" v="1801" actId="20577"/>
          <ac:spMkLst>
            <pc:docMk/>
            <pc:sldMk cId="3530549783" sldId="258"/>
            <ac:spMk id="3" creationId="{FCE50043-52D9-4643-B69E-1BE27B9F80FE}"/>
          </ac:spMkLst>
        </pc:spChg>
      </pc:sldChg>
      <pc:sldChg chg="addSp delSp modSp add mod delAnim modAnim">
        <pc:chgData name="Bitzan Filip" userId="f5f91ef5-128c-4b1e-a0fd-5bfcb17518d8" providerId="ADAL" clId="{8723ECEF-60EC-44A4-A8C8-CEA1F841D155}" dt="2022-01-25T21:53:55.402" v="5708" actId="21"/>
        <pc:sldMkLst>
          <pc:docMk/>
          <pc:sldMk cId="2824598634" sldId="259"/>
        </pc:sldMkLst>
        <pc:spChg chg="mod">
          <ac:chgData name="Bitzan Filip" userId="f5f91ef5-128c-4b1e-a0fd-5bfcb17518d8" providerId="ADAL" clId="{8723ECEF-60EC-44A4-A8C8-CEA1F841D155}" dt="2021-12-12T20:38:30.580" v="2183" actId="20577"/>
          <ac:spMkLst>
            <pc:docMk/>
            <pc:sldMk cId="2824598634" sldId="259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0:46:29.423" v="2315" actId="20577"/>
          <ac:spMkLst>
            <pc:docMk/>
            <pc:sldMk cId="2824598634" sldId="259"/>
            <ac:spMk id="3" creationId="{FCE50043-52D9-4643-B69E-1BE27B9F80FE}"/>
          </ac:spMkLst>
        </pc:spChg>
        <pc:picChg chg="add del mod">
          <ac:chgData name="Bitzan Filip" userId="f5f91ef5-128c-4b1e-a0fd-5bfcb17518d8" providerId="ADAL" clId="{8723ECEF-60EC-44A4-A8C8-CEA1F841D155}" dt="2022-01-25T21:53:55.402" v="5708" actId="21"/>
          <ac:picMkLst>
            <pc:docMk/>
            <pc:sldMk cId="2824598634" sldId="259"/>
            <ac:picMk id="8" creationId="{F0144029-51EB-4A9D-BD58-1E9E122AB466}"/>
          </ac:picMkLst>
        </pc:picChg>
        <pc:picChg chg="add del mod">
          <ac:chgData name="Bitzan Filip" userId="f5f91ef5-128c-4b1e-a0fd-5bfcb17518d8" providerId="ADAL" clId="{8723ECEF-60EC-44A4-A8C8-CEA1F841D155}" dt="2022-01-25T21:53:45.965" v="5705" actId="21"/>
          <ac:picMkLst>
            <pc:docMk/>
            <pc:sldMk cId="2824598634" sldId="259"/>
            <ac:picMk id="9" creationId="{F575555B-C985-4B26-BFCC-40C5B0F94CE6}"/>
          </ac:picMkLst>
        </pc:picChg>
        <pc:picChg chg="add del mod">
          <ac:chgData name="Bitzan Filip" userId="f5f91ef5-128c-4b1e-a0fd-5bfcb17518d8" providerId="ADAL" clId="{8723ECEF-60EC-44A4-A8C8-CEA1F841D155}" dt="2022-01-25T21:53:45.965" v="5705" actId="21"/>
          <ac:picMkLst>
            <pc:docMk/>
            <pc:sldMk cId="2824598634" sldId="259"/>
            <ac:picMk id="10" creationId="{8A568E2E-C7FC-40D8-BBDE-1DC734352466}"/>
          </ac:picMkLst>
        </pc:picChg>
      </pc:sldChg>
      <pc:sldChg chg="modSp add mod ord">
        <pc:chgData name="Bitzan Filip" userId="f5f91ef5-128c-4b1e-a0fd-5bfcb17518d8" providerId="ADAL" clId="{8723ECEF-60EC-44A4-A8C8-CEA1F841D155}" dt="2021-12-12T22:35:23.416" v="5446" actId="20577"/>
        <pc:sldMkLst>
          <pc:docMk/>
          <pc:sldMk cId="1000066399" sldId="260"/>
        </pc:sldMkLst>
        <pc:spChg chg="mod">
          <ac:chgData name="Bitzan Filip" userId="f5f91ef5-128c-4b1e-a0fd-5bfcb17518d8" providerId="ADAL" clId="{8723ECEF-60EC-44A4-A8C8-CEA1F841D155}" dt="2021-12-12T20:37:57.860" v="2163" actId="20577"/>
          <ac:spMkLst>
            <pc:docMk/>
            <pc:sldMk cId="1000066399" sldId="260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2:35:23.416" v="5446" actId="20577"/>
          <ac:spMkLst>
            <pc:docMk/>
            <pc:sldMk cId="1000066399" sldId="260"/>
            <ac:spMk id="3" creationId="{FCE50043-52D9-4643-B69E-1BE27B9F80FE}"/>
          </ac:spMkLst>
        </pc:spChg>
      </pc:sldChg>
      <pc:sldChg chg="addSp modSp add mod">
        <pc:chgData name="Bitzan Filip" userId="f5f91ef5-128c-4b1e-a0fd-5bfcb17518d8" providerId="ADAL" clId="{8723ECEF-60EC-44A4-A8C8-CEA1F841D155}" dt="2021-12-12T21:02:57.814" v="2688" actId="1076"/>
        <pc:sldMkLst>
          <pc:docMk/>
          <pc:sldMk cId="2975638822" sldId="261"/>
        </pc:sldMkLst>
        <pc:spChg chg="mod">
          <ac:chgData name="Bitzan Filip" userId="f5f91ef5-128c-4b1e-a0fd-5bfcb17518d8" providerId="ADAL" clId="{8723ECEF-60EC-44A4-A8C8-CEA1F841D155}" dt="2021-12-12T20:56:07.296" v="2337" actId="20577"/>
          <ac:spMkLst>
            <pc:docMk/>
            <pc:sldMk cId="2975638822" sldId="261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1:02:50.868" v="2685" actId="20577"/>
          <ac:spMkLst>
            <pc:docMk/>
            <pc:sldMk cId="2975638822" sldId="261"/>
            <ac:spMk id="3" creationId="{FCE50043-52D9-4643-B69E-1BE27B9F80FE}"/>
          </ac:spMkLst>
        </pc:spChg>
        <pc:picChg chg="add mod">
          <ac:chgData name="Bitzan Filip" userId="f5f91ef5-128c-4b1e-a0fd-5bfcb17518d8" providerId="ADAL" clId="{8723ECEF-60EC-44A4-A8C8-CEA1F841D155}" dt="2021-12-12T21:02:57.814" v="2688" actId="1076"/>
          <ac:picMkLst>
            <pc:docMk/>
            <pc:sldMk cId="2975638822" sldId="261"/>
            <ac:picMk id="8" creationId="{98DDBADA-15DB-4FF0-B0EE-2621B911B2A2}"/>
          </ac:picMkLst>
        </pc:picChg>
        <pc:picChg chg="add mod">
          <ac:chgData name="Bitzan Filip" userId="f5f91ef5-128c-4b1e-a0fd-5bfcb17518d8" providerId="ADAL" clId="{8723ECEF-60EC-44A4-A8C8-CEA1F841D155}" dt="2021-12-12T21:02:56.245" v="2687" actId="1076"/>
          <ac:picMkLst>
            <pc:docMk/>
            <pc:sldMk cId="2975638822" sldId="261"/>
            <ac:picMk id="10" creationId="{4D78DE20-D370-4522-B7A2-9D4963291DB9}"/>
          </ac:picMkLst>
        </pc:picChg>
      </pc:sldChg>
      <pc:sldChg chg="addSp modSp add mod modNotesTx">
        <pc:chgData name="Bitzan Filip" userId="f5f91ef5-128c-4b1e-a0fd-5bfcb17518d8" providerId="ADAL" clId="{8723ECEF-60EC-44A4-A8C8-CEA1F841D155}" dt="2021-12-12T21:53:09.748" v="4402" actId="20577"/>
        <pc:sldMkLst>
          <pc:docMk/>
          <pc:sldMk cId="2113818565" sldId="262"/>
        </pc:sldMkLst>
        <pc:spChg chg="mod">
          <ac:chgData name="Bitzan Filip" userId="f5f91ef5-128c-4b1e-a0fd-5bfcb17518d8" providerId="ADAL" clId="{8723ECEF-60EC-44A4-A8C8-CEA1F841D155}" dt="2021-12-12T21:04:20.714" v="2718" actId="20577"/>
          <ac:spMkLst>
            <pc:docMk/>
            <pc:sldMk cId="2113818565" sldId="262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1:53:09.748" v="4402" actId="20577"/>
          <ac:spMkLst>
            <pc:docMk/>
            <pc:sldMk cId="2113818565" sldId="262"/>
            <ac:spMk id="3" creationId="{FCE50043-52D9-4643-B69E-1BE27B9F80FE}"/>
          </ac:spMkLst>
        </pc:spChg>
        <pc:picChg chg="add mod">
          <ac:chgData name="Bitzan Filip" userId="f5f91ef5-128c-4b1e-a0fd-5bfcb17518d8" providerId="ADAL" clId="{8723ECEF-60EC-44A4-A8C8-CEA1F841D155}" dt="2021-12-12T21:53:07.319" v="4401" actId="1076"/>
          <ac:picMkLst>
            <pc:docMk/>
            <pc:sldMk cId="2113818565" sldId="262"/>
            <ac:picMk id="8" creationId="{1131CD66-6B24-4167-8709-3322A5D285FC}"/>
          </ac:picMkLst>
        </pc:picChg>
      </pc:sldChg>
      <pc:sldChg chg="addSp delSp modSp add mod ord delAnim modAnim modNotesTx">
        <pc:chgData name="Bitzan Filip" userId="f5f91ef5-128c-4b1e-a0fd-5bfcb17518d8" providerId="ADAL" clId="{8723ECEF-60EC-44A4-A8C8-CEA1F841D155}" dt="2022-01-25T21:55:39.710" v="5716" actId="21"/>
        <pc:sldMkLst>
          <pc:docMk/>
          <pc:sldMk cId="3203607462" sldId="263"/>
        </pc:sldMkLst>
        <pc:spChg chg="mod">
          <ac:chgData name="Bitzan Filip" userId="f5f91ef5-128c-4b1e-a0fd-5bfcb17518d8" providerId="ADAL" clId="{8723ECEF-60EC-44A4-A8C8-CEA1F841D155}" dt="2021-12-12T21:18:52.175" v="3397"/>
          <ac:spMkLst>
            <pc:docMk/>
            <pc:sldMk cId="3203607462" sldId="263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1:49:48.726" v="4334" actId="20577"/>
          <ac:spMkLst>
            <pc:docMk/>
            <pc:sldMk cId="3203607462" sldId="263"/>
            <ac:spMk id="3" creationId="{FCE50043-52D9-4643-B69E-1BE27B9F80FE}"/>
          </ac:spMkLst>
        </pc:spChg>
        <pc:picChg chg="add del mod modCrop">
          <ac:chgData name="Bitzan Filip" userId="f5f91ef5-128c-4b1e-a0fd-5bfcb17518d8" providerId="ADAL" clId="{8723ECEF-60EC-44A4-A8C8-CEA1F841D155}" dt="2022-01-25T21:55:39.710" v="5716" actId="21"/>
          <ac:picMkLst>
            <pc:docMk/>
            <pc:sldMk cId="3203607462" sldId="263"/>
            <ac:picMk id="8" creationId="{A1B6AD5D-97F6-49E0-85A7-BFE239618D45}"/>
          </ac:picMkLst>
        </pc:picChg>
      </pc:sldChg>
      <pc:sldChg chg="addSp modSp add mod ord">
        <pc:chgData name="Bitzan Filip" userId="f5f91ef5-128c-4b1e-a0fd-5bfcb17518d8" providerId="ADAL" clId="{8723ECEF-60EC-44A4-A8C8-CEA1F841D155}" dt="2021-12-12T22:12:20.276" v="5279" actId="1076"/>
        <pc:sldMkLst>
          <pc:docMk/>
          <pc:sldMk cId="3661492995" sldId="264"/>
        </pc:sldMkLst>
        <pc:spChg chg="mod">
          <ac:chgData name="Bitzan Filip" userId="f5f91ef5-128c-4b1e-a0fd-5bfcb17518d8" providerId="ADAL" clId="{8723ECEF-60EC-44A4-A8C8-CEA1F841D155}" dt="2021-12-12T22:10:07.680" v="5094" actId="20577"/>
          <ac:spMkLst>
            <pc:docMk/>
            <pc:sldMk cId="3661492995" sldId="264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2:12:01.623" v="5276" actId="20577"/>
          <ac:spMkLst>
            <pc:docMk/>
            <pc:sldMk cId="3661492995" sldId="264"/>
            <ac:spMk id="3" creationId="{FCE50043-52D9-4643-B69E-1BE27B9F80FE}"/>
          </ac:spMkLst>
        </pc:spChg>
        <pc:picChg chg="add mod">
          <ac:chgData name="Bitzan Filip" userId="f5f91ef5-128c-4b1e-a0fd-5bfcb17518d8" providerId="ADAL" clId="{8723ECEF-60EC-44A4-A8C8-CEA1F841D155}" dt="2021-12-12T22:12:20.276" v="5279" actId="1076"/>
          <ac:picMkLst>
            <pc:docMk/>
            <pc:sldMk cId="3661492995" sldId="264"/>
            <ac:picMk id="8" creationId="{ED54A8DC-AF62-4291-953A-9A357E445B21}"/>
          </ac:picMkLst>
        </pc:picChg>
      </pc:sldChg>
      <pc:sldChg chg="addSp delSp modSp add mod modAnim">
        <pc:chgData name="Bitzan Filip" userId="f5f91ef5-128c-4b1e-a0fd-5bfcb17518d8" providerId="ADAL" clId="{8723ECEF-60EC-44A4-A8C8-CEA1F841D155}" dt="2022-01-25T22:04:30.704" v="5744" actId="1076"/>
        <pc:sldMkLst>
          <pc:docMk/>
          <pc:sldMk cId="3526508709" sldId="265"/>
        </pc:sldMkLst>
        <pc:spChg chg="mod">
          <ac:chgData name="Bitzan Filip" userId="f5f91ef5-128c-4b1e-a0fd-5bfcb17518d8" providerId="ADAL" clId="{8723ECEF-60EC-44A4-A8C8-CEA1F841D155}" dt="2021-12-12T22:14:03.381" v="5304" actId="20577"/>
          <ac:spMkLst>
            <pc:docMk/>
            <pc:sldMk cId="3526508709" sldId="265"/>
            <ac:spMk id="2" creationId="{310B9074-B9EA-4CAE-967F-ADAE1274A9E0}"/>
          </ac:spMkLst>
        </pc:spChg>
        <pc:spChg chg="del">
          <ac:chgData name="Bitzan Filip" userId="f5f91ef5-128c-4b1e-a0fd-5bfcb17518d8" providerId="ADAL" clId="{8723ECEF-60EC-44A4-A8C8-CEA1F841D155}" dt="2021-12-12T22:15:38.467" v="5307" actId="478"/>
          <ac:spMkLst>
            <pc:docMk/>
            <pc:sldMk cId="3526508709" sldId="265"/>
            <ac:spMk id="3" creationId="{FCE50043-52D9-4643-B69E-1BE27B9F80FE}"/>
          </ac:spMkLst>
        </pc:spChg>
        <pc:spChg chg="add del mod">
          <ac:chgData name="Bitzan Filip" userId="f5f91ef5-128c-4b1e-a0fd-5bfcb17518d8" providerId="ADAL" clId="{8723ECEF-60EC-44A4-A8C8-CEA1F841D155}" dt="2021-12-12T22:15:39.845" v="5308" actId="478"/>
          <ac:spMkLst>
            <pc:docMk/>
            <pc:sldMk cId="3526508709" sldId="265"/>
            <ac:spMk id="10" creationId="{26845B6E-6363-40C5-B05D-0C2556894560}"/>
          </ac:spMkLst>
        </pc:spChg>
        <pc:picChg chg="add mod">
          <ac:chgData name="Bitzan Filip" userId="f5f91ef5-128c-4b1e-a0fd-5bfcb17518d8" providerId="ADAL" clId="{8723ECEF-60EC-44A4-A8C8-CEA1F841D155}" dt="2022-01-12T19:25:51.543" v="5640" actId="14100"/>
          <ac:picMkLst>
            <pc:docMk/>
            <pc:sldMk cId="3526508709" sldId="265"/>
            <ac:picMk id="8" creationId="{8397419D-2A67-4462-8CF4-DFB181724726}"/>
          </ac:picMkLst>
        </pc:picChg>
        <pc:picChg chg="add mod">
          <ac:chgData name="Bitzan Filip" userId="f5f91ef5-128c-4b1e-a0fd-5bfcb17518d8" providerId="ADAL" clId="{8723ECEF-60EC-44A4-A8C8-CEA1F841D155}" dt="2022-01-25T22:04:30.704" v="5744" actId="1076"/>
          <ac:picMkLst>
            <pc:docMk/>
            <pc:sldMk cId="3526508709" sldId="265"/>
            <ac:picMk id="10" creationId="{DFF871C2-616C-4303-9650-B7F8AA3AD268}"/>
          </ac:picMkLst>
        </pc:picChg>
        <pc:picChg chg="add mod">
          <ac:chgData name="Bitzan Filip" userId="f5f91ef5-128c-4b1e-a0fd-5bfcb17518d8" providerId="ADAL" clId="{8723ECEF-60EC-44A4-A8C8-CEA1F841D155}" dt="2022-01-12T19:26:17.187" v="5647" actId="14100"/>
          <ac:picMkLst>
            <pc:docMk/>
            <pc:sldMk cId="3526508709" sldId="265"/>
            <ac:picMk id="12" creationId="{8411B79C-D1FA-4DE4-B480-49317E47F615}"/>
          </ac:picMkLst>
        </pc:picChg>
        <pc:picChg chg="add mod">
          <ac:chgData name="Bitzan Filip" userId="f5f91ef5-128c-4b1e-a0fd-5bfcb17518d8" providerId="ADAL" clId="{8723ECEF-60EC-44A4-A8C8-CEA1F841D155}" dt="2022-01-12T19:26:05.928" v="5643" actId="14100"/>
          <ac:picMkLst>
            <pc:docMk/>
            <pc:sldMk cId="3526508709" sldId="265"/>
            <ac:picMk id="14" creationId="{855D13FA-3F28-492E-BA93-20D109B56EDE}"/>
          </ac:picMkLst>
        </pc:picChg>
        <pc:picChg chg="add mod">
          <ac:chgData name="Bitzan Filip" userId="f5f91ef5-128c-4b1e-a0fd-5bfcb17518d8" providerId="ADAL" clId="{8723ECEF-60EC-44A4-A8C8-CEA1F841D155}" dt="2022-01-12T19:26:32.169" v="5653" actId="1076"/>
          <ac:picMkLst>
            <pc:docMk/>
            <pc:sldMk cId="3526508709" sldId="265"/>
            <ac:picMk id="16" creationId="{60D48F22-7F74-42A6-AF83-7F282FE6F00A}"/>
          </ac:picMkLst>
        </pc:picChg>
      </pc:sldChg>
      <pc:sldChg chg="addSp delSp modSp add mod delAnim modAnim modNotesTx">
        <pc:chgData name="Bitzan Filip" userId="f5f91ef5-128c-4b1e-a0fd-5bfcb17518d8" providerId="ADAL" clId="{8723ECEF-60EC-44A4-A8C8-CEA1F841D155}" dt="2022-01-25T21:56:13.083" v="5722" actId="21"/>
        <pc:sldMkLst>
          <pc:docMk/>
          <pc:sldMk cId="3726009818" sldId="266"/>
        </pc:sldMkLst>
        <pc:spChg chg="mod">
          <ac:chgData name="Bitzan Filip" userId="f5f91ef5-128c-4b1e-a0fd-5bfcb17518d8" providerId="ADAL" clId="{8723ECEF-60EC-44A4-A8C8-CEA1F841D155}" dt="2021-12-12T21:04:32.195" v="2733" actId="20577"/>
          <ac:spMkLst>
            <pc:docMk/>
            <pc:sldMk cId="3726009818" sldId="266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2:00:07.983" v="4658" actId="20577"/>
          <ac:spMkLst>
            <pc:docMk/>
            <pc:sldMk cId="3726009818" sldId="266"/>
            <ac:spMk id="3" creationId="{FCE50043-52D9-4643-B69E-1BE27B9F80FE}"/>
          </ac:spMkLst>
        </pc:spChg>
        <pc:picChg chg="add del mod">
          <ac:chgData name="Bitzan Filip" userId="f5f91ef5-128c-4b1e-a0fd-5bfcb17518d8" providerId="ADAL" clId="{8723ECEF-60EC-44A4-A8C8-CEA1F841D155}" dt="2022-01-25T21:56:13.083" v="5722" actId="21"/>
          <ac:picMkLst>
            <pc:docMk/>
            <pc:sldMk cId="3726009818" sldId="266"/>
            <ac:picMk id="8" creationId="{C9A77049-F21B-4836-AE1C-0FA25CB93D8C}"/>
          </ac:picMkLst>
        </pc:picChg>
        <pc:picChg chg="add del mod">
          <ac:chgData name="Bitzan Filip" userId="f5f91ef5-128c-4b1e-a0fd-5bfcb17518d8" providerId="ADAL" clId="{8723ECEF-60EC-44A4-A8C8-CEA1F841D155}" dt="2022-01-25T21:56:13.083" v="5722" actId="21"/>
          <ac:picMkLst>
            <pc:docMk/>
            <pc:sldMk cId="3726009818" sldId="266"/>
            <ac:picMk id="9" creationId="{A77BE41B-6D37-4136-8668-7CD25478A076}"/>
          </ac:picMkLst>
        </pc:picChg>
        <pc:picChg chg="add del mod">
          <ac:chgData name="Bitzan Filip" userId="f5f91ef5-128c-4b1e-a0fd-5bfcb17518d8" providerId="ADAL" clId="{8723ECEF-60EC-44A4-A8C8-CEA1F841D155}" dt="2022-01-25T21:56:13.083" v="5722" actId="21"/>
          <ac:picMkLst>
            <pc:docMk/>
            <pc:sldMk cId="3726009818" sldId="266"/>
            <ac:picMk id="11" creationId="{0C115182-F23C-49F2-9351-86F230D1627B}"/>
          </ac:picMkLst>
        </pc:picChg>
      </pc:sldChg>
      <pc:sldChg chg="addSp delSp modSp add mod delAnim modAnim modNotesTx">
        <pc:chgData name="Bitzan Filip" userId="f5f91ef5-128c-4b1e-a0fd-5bfcb17518d8" providerId="ADAL" clId="{8723ECEF-60EC-44A4-A8C8-CEA1F841D155}" dt="2022-01-25T21:56:57.302" v="5729" actId="21"/>
        <pc:sldMkLst>
          <pc:docMk/>
          <pc:sldMk cId="2710245268" sldId="267"/>
        </pc:sldMkLst>
        <pc:spChg chg="mod">
          <ac:chgData name="Bitzan Filip" userId="f5f91ef5-128c-4b1e-a0fd-5bfcb17518d8" providerId="ADAL" clId="{8723ECEF-60EC-44A4-A8C8-CEA1F841D155}" dt="2021-12-12T21:55:49.530" v="4430" actId="20577"/>
          <ac:spMkLst>
            <pc:docMk/>
            <pc:sldMk cId="2710245268" sldId="267"/>
            <ac:spMk id="2" creationId="{310B9074-B9EA-4CAE-967F-ADAE1274A9E0}"/>
          </ac:spMkLst>
        </pc:spChg>
        <pc:spChg chg="mod">
          <ac:chgData name="Bitzan Filip" userId="f5f91ef5-128c-4b1e-a0fd-5bfcb17518d8" providerId="ADAL" clId="{8723ECEF-60EC-44A4-A8C8-CEA1F841D155}" dt="2021-12-12T22:03:36.906" v="4856" actId="313"/>
          <ac:spMkLst>
            <pc:docMk/>
            <pc:sldMk cId="2710245268" sldId="267"/>
            <ac:spMk id="3" creationId="{FCE50043-52D9-4643-B69E-1BE27B9F80FE}"/>
          </ac:spMkLst>
        </pc:spChg>
        <pc:picChg chg="add mod modCrop">
          <ac:chgData name="Bitzan Filip" userId="f5f91ef5-128c-4b1e-a0fd-5bfcb17518d8" providerId="ADAL" clId="{8723ECEF-60EC-44A4-A8C8-CEA1F841D155}" dt="2021-12-12T22:04:10.457" v="4860" actId="1076"/>
          <ac:picMkLst>
            <pc:docMk/>
            <pc:sldMk cId="2710245268" sldId="267"/>
            <ac:picMk id="8" creationId="{A805756A-C2AC-4814-A32E-C1491B190FB3}"/>
          </ac:picMkLst>
        </pc:picChg>
        <pc:picChg chg="add del mod">
          <ac:chgData name="Bitzan Filip" userId="f5f91ef5-128c-4b1e-a0fd-5bfcb17518d8" providerId="ADAL" clId="{8723ECEF-60EC-44A4-A8C8-CEA1F841D155}" dt="2022-01-25T21:56:57.302" v="5729" actId="21"/>
          <ac:picMkLst>
            <pc:docMk/>
            <pc:sldMk cId="2710245268" sldId="267"/>
            <ac:picMk id="10" creationId="{B002C840-FDD3-45E9-8A65-DAF9E896ACA5}"/>
          </ac:picMkLst>
        </pc:picChg>
        <pc:picChg chg="add del mod">
          <ac:chgData name="Bitzan Filip" userId="f5f91ef5-128c-4b1e-a0fd-5bfcb17518d8" providerId="ADAL" clId="{8723ECEF-60EC-44A4-A8C8-CEA1F841D155}" dt="2022-01-25T21:56:57.302" v="5729" actId="21"/>
          <ac:picMkLst>
            <pc:docMk/>
            <pc:sldMk cId="2710245268" sldId="267"/>
            <ac:picMk id="12" creationId="{59B53572-7760-4FDE-8091-C89033A974C2}"/>
          </ac:picMkLst>
        </pc:picChg>
      </pc:sldChg>
      <pc:sldChg chg="delSp modSp add mod">
        <pc:chgData name="Bitzan Filip" userId="f5f91ef5-128c-4b1e-a0fd-5bfcb17518d8" providerId="ADAL" clId="{8723ECEF-60EC-44A4-A8C8-CEA1F841D155}" dt="2021-12-12T22:21:16.458" v="5373" actId="478"/>
        <pc:sldMkLst>
          <pc:docMk/>
          <pc:sldMk cId="624705531" sldId="268"/>
        </pc:sldMkLst>
        <pc:spChg chg="mod">
          <ac:chgData name="Bitzan Filip" userId="f5f91ef5-128c-4b1e-a0fd-5bfcb17518d8" providerId="ADAL" clId="{8723ECEF-60EC-44A4-A8C8-CEA1F841D155}" dt="2021-12-12T22:20:32.761" v="5370" actId="20577"/>
          <ac:spMkLst>
            <pc:docMk/>
            <pc:sldMk cId="624705531" sldId="268"/>
            <ac:spMk id="2" creationId="{310B9074-B9EA-4CAE-967F-ADAE1274A9E0}"/>
          </ac:spMkLst>
        </pc:spChg>
        <pc:spChg chg="del mod">
          <ac:chgData name="Bitzan Filip" userId="f5f91ef5-128c-4b1e-a0fd-5bfcb17518d8" providerId="ADAL" clId="{8723ECEF-60EC-44A4-A8C8-CEA1F841D155}" dt="2021-12-12T22:21:16.458" v="5373" actId="478"/>
          <ac:spMkLst>
            <pc:docMk/>
            <pc:sldMk cId="624705531" sldId="268"/>
            <ac:spMk id="3" creationId="{FCE50043-52D9-4643-B69E-1BE27B9F80FE}"/>
          </ac:spMkLst>
        </pc:spChg>
      </pc:sldChg>
      <pc:sldChg chg="addSp delSp modSp new mod modNotesTx">
        <pc:chgData name="Bitzan Filip" userId="f5f91ef5-128c-4b1e-a0fd-5bfcb17518d8" providerId="ADAL" clId="{8723ECEF-60EC-44A4-A8C8-CEA1F841D155}" dt="2022-01-12T19:16:03.598" v="5594" actId="20577"/>
        <pc:sldMkLst>
          <pc:docMk/>
          <pc:sldMk cId="2318991134" sldId="269"/>
        </pc:sldMkLst>
        <pc:spChg chg="mod">
          <ac:chgData name="Bitzan Filip" userId="f5f91ef5-128c-4b1e-a0fd-5bfcb17518d8" providerId="ADAL" clId="{8723ECEF-60EC-44A4-A8C8-CEA1F841D155}" dt="2022-01-12T18:54:54.737" v="5472" actId="20577"/>
          <ac:spMkLst>
            <pc:docMk/>
            <pc:sldMk cId="2318991134" sldId="269"/>
            <ac:spMk id="2" creationId="{2EE1A44D-C8C6-43EA-8934-8CC56A359F65}"/>
          </ac:spMkLst>
        </pc:spChg>
        <pc:spChg chg="del">
          <ac:chgData name="Bitzan Filip" userId="f5f91ef5-128c-4b1e-a0fd-5bfcb17518d8" providerId="ADAL" clId="{8723ECEF-60EC-44A4-A8C8-CEA1F841D155}" dt="2022-01-12T18:57:08.697" v="5473"/>
          <ac:spMkLst>
            <pc:docMk/>
            <pc:sldMk cId="2318991134" sldId="269"/>
            <ac:spMk id="3" creationId="{AEDF069D-3224-463E-82CF-1190D696A520}"/>
          </ac:spMkLst>
        </pc:spChg>
        <pc:picChg chg="add mod">
          <ac:chgData name="Bitzan Filip" userId="f5f91ef5-128c-4b1e-a0fd-5bfcb17518d8" providerId="ADAL" clId="{8723ECEF-60EC-44A4-A8C8-CEA1F841D155}" dt="2022-01-12T18:57:12.445" v="5474" actId="1076"/>
          <ac:picMkLst>
            <pc:docMk/>
            <pc:sldMk cId="2318991134" sldId="269"/>
            <ac:picMk id="8" creationId="{0D027B4F-48E0-4237-A3C9-21A4149607A7}"/>
          </ac:picMkLst>
        </pc:picChg>
        <pc:picChg chg="add mod">
          <ac:chgData name="Bitzan Filip" userId="f5f91ef5-128c-4b1e-a0fd-5bfcb17518d8" providerId="ADAL" clId="{8723ECEF-60EC-44A4-A8C8-CEA1F841D155}" dt="2022-01-12T18:58:01.586" v="5476" actId="1076"/>
          <ac:picMkLst>
            <pc:docMk/>
            <pc:sldMk cId="2318991134" sldId="269"/>
            <ac:picMk id="10" creationId="{8B416DA0-493F-44CB-B858-AD00A6A13F8B}"/>
          </ac:picMkLst>
        </pc:picChg>
      </pc:sldChg>
      <pc:sldChg chg="addSp delSp modSp new mod modAnim">
        <pc:chgData name="Bitzan Filip" userId="f5f91ef5-128c-4b1e-a0fd-5bfcb17518d8" providerId="ADAL" clId="{8723ECEF-60EC-44A4-A8C8-CEA1F841D155}" dt="2022-01-25T21:54:33.161" v="5712"/>
        <pc:sldMkLst>
          <pc:docMk/>
          <pc:sldMk cId="3567051785" sldId="270"/>
        </pc:sldMkLst>
        <pc:spChg chg="mod">
          <ac:chgData name="Bitzan Filip" userId="f5f91ef5-128c-4b1e-a0fd-5bfcb17518d8" providerId="ADAL" clId="{8723ECEF-60EC-44A4-A8C8-CEA1F841D155}" dt="2022-01-25T21:53:19.556" v="5703" actId="20577"/>
          <ac:spMkLst>
            <pc:docMk/>
            <pc:sldMk cId="3567051785" sldId="270"/>
            <ac:spMk id="2" creationId="{45051E37-BBFC-43B6-AD33-F1E3200F0A21}"/>
          </ac:spMkLst>
        </pc:spChg>
        <pc:spChg chg="add del mod">
          <ac:chgData name="Bitzan Filip" userId="f5f91ef5-128c-4b1e-a0fd-5bfcb17518d8" providerId="ADAL" clId="{8723ECEF-60EC-44A4-A8C8-CEA1F841D155}" dt="2022-01-25T21:53:12.199" v="5693" actId="5793"/>
          <ac:spMkLst>
            <pc:docMk/>
            <pc:sldMk cId="3567051785" sldId="270"/>
            <ac:spMk id="3" creationId="{87498FF9-9CCD-4533-B31A-12AA0FB84461}"/>
          </ac:spMkLst>
        </pc:spChg>
        <pc:picChg chg="add del mod">
          <ac:chgData name="Bitzan Filip" userId="f5f91ef5-128c-4b1e-a0fd-5bfcb17518d8" providerId="ADAL" clId="{8723ECEF-60EC-44A4-A8C8-CEA1F841D155}" dt="2022-01-25T21:52:55.450" v="5687"/>
          <ac:picMkLst>
            <pc:docMk/>
            <pc:sldMk cId="3567051785" sldId="270"/>
            <ac:picMk id="7" creationId="{D764452D-9C35-477C-8AFE-CC7452EF7A19}"/>
          </ac:picMkLst>
        </pc:picChg>
        <pc:picChg chg="add mod">
          <ac:chgData name="Bitzan Filip" userId="f5f91ef5-128c-4b1e-a0fd-5bfcb17518d8" providerId="ADAL" clId="{8723ECEF-60EC-44A4-A8C8-CEA1F841D155}" dt="2022-01-25T21:52:58.751" v="5691" actId="1076"/>
          <ac:picMkLst>
            <pc:docMk/>
            <pc:sldMk cId="3567051785" sldId="270"/>
            <ac:picMk id="8" creationId="{A5749B7F-A297-4AE8-9038-181C6016B5C6}"/>
          </ac:picMkLst>
        </pc:picChg>
      </pc:sldChg>
      <pc:sldChg chg="addSp delSp modSp new mod modClrScheme modAnim chgLayout">
        <pc:chgData name="Bitzan Filip" userId="f5f91ef5-128c-4b1e-a0fd-5bfcb17518d8" providerId="ADAL" clId="{8723ECEF-60EC-44A4-A8C8-CEA1F841D155}" dt="2022-01-25T21:55:19.358" v="5714"/>
        <pc:sldMkLst>
          <pc:docMk/>
          <pc:sldMk cId="1140040059" sldId="271"/>
        </pc:sldMkLst>
        <pc:spChg chg="del">
          <ac:chgData name="Bitzan Filip" userId="f5f91ef5-128c-4b1e-a0fd-5bfcb17518d8" providerId="ADAL" clId="{8723ECEF-60EC-44A4-A8C8-CEA1F841D155}" dt="2022-01-25T21:53:51.838" v="5706" actId="700"/>
          <ac:spMkLst>
            <pc:docMk/>
            <pc:sldMk cId="1140040059" sldId="271"/>
            <ac:spMk id="2" creationId="{12848EBF-01A1-44A3-AD4E-00F099C4D113}"/>
          </ac:spMkLst>
        </pc:spChg>
        <pc:spChg chg="del">
          <ac:chgData name="Bitzan Filip" userId="f5f91ef5-128c-4b1e-a0fd-5bfcb17518d8" providerId="ADAL" clId="{8723ECEF-60EC-44A4-A8C8-CEA1F841D155}" dt="2022-01-25T21:53:51.838" v="5706" actId="700"/>
          <ac:spMkLst>
            <pc:docMk/>
            <pc:sldMk cId="1140040059" sldId="271"/>
            <ac:spMk id="3" creationId="{8E7E1FF0-991F-4C68-860E-239A437F9A4A}"/>
          </ac:spMkLst>
        </pc:spChg>
        <pc:spChg chg="mod ord">
          <ac:chgData name="Bitzan Filip" userId="f5f91ef5-128c-4b1e-a0fd-5bfcb17518d8" providerId="ADAL" clId="{8723ECEF-60EC-44A4-A8C8-CEA1F841D155}" dt="2022-01-25T21:53:51.838" v="5706" actId="700"/>
          <ac:spMkLst>
            <pc:docMk/>
            <pc:sldMk cId="1140040059" sldId="271"/>
            <ac:spMk id="4" creationId="{F44733A3-CB25-4CDA-BEC4-E38708433EF2}"/>
          </ac:spMkLst>
        </pc:spChg>
        <pc:spChg chg="mod ord">
          <ac:chgData name="Bitzan Filip" userId="f5f91ef5-128c-4b1e-a0fd-5bfcb17518d8" providerId="ADAL" clId="{8723ECEF-60EC-44A4-A8C8-CEA1F841D155}" dt="2022-01-25T21:53:51.838" v="5706" actId="700"/>
          <ac:spMkLst>
            <pc:docMk/>
            <pc:sldMk cId="1140040059" sldId="271"/>
            <ac:spMk id="5" creationId="{86DC2F97-76D6-4E84-A203-22FD87C719FD}"/>
          </ac:spMkLst>
        </pc:spChg>
        <pc:spChg chg="mod ord">
          <ac:chgData name="Bitzan Filip" userId="f5f91ef5-128c-4b1e-a0fd-5bfcb17518d8" providerId="ADAL" clId="{8723ECEF-60EC-44A4-A8C8-CEA1F841D155}" dt="2022-01-25T21:53:51.838" v="5706" actId="700"/>
          <ac:spMkLst>
            <pc:docMk/>
            <pc:sldMk cId="1140040059" sldId="271"/>
            <ac:spMk id="6" creationId="{CBE906DC-88AA-45AB-AD57-84CF6CDC3385}"/>
          </ac:spMkLst>
        </pc:spChg>
        <pc:picChg chg="add mod">
          <ac:chgData name="Bitzan Filip" userId="f5f91ef5-128c-4b1e-a0fd-5bfcb17518d8" providerId="ADAL" clId="{8723ECEF-60EC-44A4-A8C8-CEA1F841D155}" dt="2022-01-25T21:53:52.521" v="5707"/>
          <ac:picMkLst>
            <pc:docMk/>
            <pc:sldMk cId="1140040059" sldId="271"/>
            <ac:picMk id="7" creationId="{3065D677-0F4C-4923-8513-47DA9A3C13FD}"/>
          </ac:picMkLst>
        </pc:picChg>
        <pc:picChg chg="add mod">
          <ac:chgData name="Bitzan Filip" userId="f5f91ef5-128c-4b1e-a0fd-5bfcb17518d8" providerId="ADAL" clId="{8723ECEF-60EC-44A4-A8C8-CEA1F841D155}" dt="2022-01-25T21:53:52.521" v="5707"/>
          <ac:picMkLst>
            <pc:docMk/>
            <pc:sldMk cId="1140040059" sldId="271"/>
            <ac:picMk id="8" creationId="{D5E396C5-C9BD-4DC4-AF6A-BF6F2256ADA4}"/>
          </ac:picMkLst>
        </pc:picChg>
        <pc:picChg chg="add mod">
          <ac:chgData name="Bitzan Filip" userId="f5f91ef5-128c-4b1e-a0fd-5bfcb17518d8" providerId="ADAL" clId="{8723ECEF-60EC-44A4-A8C8-CEA1F841D155}" dt="2022-01-25T21:53:57.257" v="5709"/>
          <ac:picMkLst>
            <pc:docMk/>
            <pc:sldMk cId="1140040059" sldId="271"/>
            <ac:picMk id="9" creationId="{15777E7B-E4C6-4410-8031-055D15E2A340}"/>
          </ac:picMkLst>
        </pc:picChg>
      </pc:sldChg>
      <pc:sldChg chg="addSp delSp modSp new mod modClrScheme modAnim chgLayout">
        <pc:chgData name="Bitzan Filip" userId="f5f91ef5-128c-4b1e-a0fd-5bfcb17518d8" providerId="ADAL" clId="{8723ECEF-60EC-44A4-A8C8-CEA1F841D155}" dt="2022-01-25T21:55:49.691" v="5720"/>
        <pc:sldMkLst>
          <pc:docMk/>
          <pc:sldMk cId="2054471495" sldId="272"/>
        </pc:sldMkLst>
        <pc:spChg chg="del">
          <ac:chgData name="Bitzan Filip" userId="f5f91ef5-128c-4b1e-a0fd-5bfcb17518d8" providerId="ADAL" clId="{8723ECEF-60EC-44A4-A8C8-CEA1F841D155}" dt="2022-01-25T21:55:44.281" v="5717" actId="700"/>
          <ac:spMkLst>
            <pc:docMk/>
            <pc:sldMk cId="2054471495" sldId="272"/>
            <ac:spMk id="2" creationId="{82AF270D-34E3-4D30-B923-DC7831843450}"/>
          </ac:spMkLst>
        </pc:spChg>
        <pc:spChg chg="del">
          <ac:chgData name="Bitzan Filip" userId="f5f91ef5-128c-4b1e-a0fd-5bfcb17518d8" providerId="ADAL" clId="{8723ECEF-60EC-44A4-A8C8-CEA1F841D155}" dt="2022-01-25T21:55:44.281" v="5717" actId="700"/>
          <ac:spMkLst>
            <pc:docMk/>
            <pc:sldMk cId="2054471495" sldId="272"/>
            <ac:spMk id="3" creationId="{BF4AA670-33F8-49FF-B10E-5057F6A53F9F}"/>
          </ac:spMkLst>
        </pc:spChg>
        <pc:spChg chg="mod ord">
          <ac:chgData name="Bitzan Filip" userId="f5f91ef5-128c-4b1e-a0fd-5bfcb17518d8" providerId="ADAL" clId="{8723ECEF-60EC-44A4-A8C8-CEA1F841D155}" dt="2022-01-25T21:55:44.281" v="5717" actId="700"/>
          <ac:spMkLst>
            <pc:docMk/>
            <pc:sldMk cId="2054471495" sldId="272"/>
            <ac:spMk id="4" creationId="{B9AFF438-CF30-40FD-B475-01C298E66A5D}"/>
          </ac:spMkLst>
        </pc:spChg>
        <pc:spChg chg="mod ord">
          <ac:chgData name="Bitzan Filip" userId="f5f91ef5-128c-4b1e-a0fd-5bfcb17518d8" providerId="ADAL" clId="{8723ECEF-60EC-44A4-A8C8-CEA1F841D155}" dt="2022-01-25T21:55:44.281" v="5717" actId="700"/>
          <ac:spMkLst>
            <pc:docMk/>
            <pc:sldMk cId="2054471495" sldId="272"/>
            <ac:spMk id="5" creationId="{EB7A7607-2C9C-479E-BB2A-BC2D548DC88D}"/>
          </ac:spMkLst>
        </pc:spChg>
        <pc:spChg chg="mod ord">
          <ac:chgData name="Bitzan Filip" userId="f5f91ef5-128c-4b1e-a0fd-5bfcb17518d8" providerId="ADAL" clId="{8723ECEF-60EC-44A4-A8C8-CEA1F841D155}" dt="2022-01-25T21:55:44.281" v="5717" actId="700"/>
          <ac:spMkLst>
            <pc:docMk/>
            <pc:sldMk cId="2054471495" sldId="272"/>
            <ac:spMk id="6" creationId="{D4927473-8C4E-4343-836D-E02C1E032177}"/>
          </ac:spMkLst>
        </pc:spChg>
        <pc:picChg chg="add mod">
          <ac:chgData name="Bitzan Filip" userId="f5f91ef5-128c-4b1e-a0fd-5bfcb17518d8" providerId="ADAL" clId="{8723ECEF-60EC-44A4-A8C8-CEA1F841D155}" dt="2022-01-25T21:55:44.758" v="5718"/>
          <ac:picMkLst>
            <pc:docMk/>
            <pc:sldMk cId="2054471495" sldId="272"/>
            <ac:picMk id="7" creationId="{02D54C1F-8043-4597-A98F-0401DF4ECD41}"/>
          </ac:picMkLst>
        </pc:picChg>
      </pc:sldChg>
      <pc:sldChg chg="addSp delSp modSp new mod modClrScheme modAnim chgLayout">
        <pc:chgData name="Bitzan Filip" userId="f5f91ef5-128c-4b1e-a0fd-5bfcb17518d8" providerId="ADAL" clId="{8723ECEF-60EC-44A4-A8C8-CEA1F841D155}" dt="2022-01-25T21:56:22.335" v="5726"/>
        <pc:sldMkLst>
          <pc:docMk/>
          <pc:sldMk cId="272202136" sldId="273"/>
        </pc:sldMkLst>
        <pc:spChg chg="del">
          <ac:chgData name="Bitzan Filip" userId="f5f91ef5-128c-4b1e-a0fd-5bfcb17518d8" providerId="ADAL" clId="{8723ECEF-60EC-44A4-A8C8-CEA1F841D155}" dt="2022-01-25T21:56:16.538" v="5723" actId="700"/>
          <ac:spMkLst>
            <pc:docMk/>
            <pc:sldMk cId="272202136" sldId="273"/>
            <ac:spMk id="2" creationId="{6DD94937-17A3-47C7-A681-6575A9C37C57}"/>
          </ac:spMkLst>
        </pc:spChg>
        <pc:spChg chg="del">
          <ac:chgData name="Bitzan Filip" userId="f5f91ef5-128c-4b1e-a0fd-5bfcb17518d8" providerId="ADAL" clId="{8723ECEF-60EC-44A4-A8C8-CEA1F841D155}" dt="2022-01-25T21:56:16.538" v="5723" actId="700"/>
          <ac:spMkLst>
            <pc:docMk/>
            <pc:sldMk cId="272202136" sldId="273"/>
            <ac:spMk id="3" creationId="{49F1E095-AA5D-48F5-B931-B30A3270D9FB}"/>
          </ac:spMkLst>
        </pc:spChg>
        <pc:spChg chg="mod ord">
          <ac:chgData name="Bitzan Filip" userId="f5f91ef5-128c-4b1e-a0fd-5bfcb17518d8" providerId="ADAL" clId="{8723ECEF-60EC-44A4-A8C8-CEA1F841D155}" dt="2022-01-25T21:56:16.538" v="5723" actId="700"/>
          <ac:spMkLst>
            <pc:docMk/>
            <pc:sldMk cId="272202136" sldId="273"/>
            <ac:spMk id="4" creationId="{663C2911-3916-4EF9-BB05-1C6A6B57EFA1}"/>
          </ac:spMkLst>
        </pc:spChg>
        <pc:spChg chg="mod ord">
          <ac:chgData name="Bitzan Filip" userId="f5f91ef5-128c-4b1e-a0fd-5bfcb17518d8" providerId="ADAL" clId="{8723ECEF-60EC-44A4-A8C8-CEA1F841D155}" dt="2022-01-25T21:56:16.538" v="5723" actId="700"/>
          <ac:spMkLst>
            <pc:docMk/>
            <pc:sldMk cId="272202136" sldId="273"/>
            <ac:spMk id="5" creationId="{43A18E6F-C8E5-417D-90FD-99D948891D51}"/>
          </ac:spMkLst>
        </pc:spChg>
        <pc:spChg chg="mod ord">
          <ac:chgData name="Bitzan Filip" userId="f5f91ef5-128c-4b1e-a0fd-5bfcb17518d8" providerId="ADAL" clId="{8723ECEF-60EC-44A4-A8C8-CEA1F841D155}" dt="2022-01-25T21:56:16.538" v="5723" actId="700"/>
          <ac:spMkLst>
            <pc:docMk/>
            <pc:sldMk cId="272202136" sldId="273"/>
            <ac:spMk id="6" creationId="{D16AB33F-5345-44CF-BB5F-8596580FF364}"/>
          </ac:spMkLst>
        </pc:spChg>
        <pc:picChg chg="add mod">
          <ac:chgData name="Bitzan Filip" userId="f5f91ef5-128c-4b1e-a0fd-5bfcb17518d8" providerId="ADAL" clId="{8723ECEF-60EC-44A4-A8C8-CEA1F841D155}" dt="2022-01-25T21:56:17.103" v="5724"/>
          <ac:picMkLst>
            <pc:docMk/>
            <pc:sldMk cId="272202136" sldId="273"/>
            <ac:picMk id="7" creationId="{F647C7EA-14DB-4130-8685-12DE8CEAE264}"/>
          </ac:picMkLst>
        </pc:picChg>
        <pc:picChg chg="add mod">
          <ac:chgData name="Bitzan Filip" userId="f5f91ef5-128c-4b1e-a0fd-5bfcb17518d8" providerId="ADAL" clId="{8723ECEF-60EC-44A4-A8C8-CEA1F841D155}" dt="2022-01-25T21:56:17.103" v="5724"/>
          <ac:picMkLst>
            <pc:docMk/>
            <pc:sldMk cId="272202136" sldId="273"/>
            <ac:picMk id="8" creationId="{BA93770C-AA37-4E3B-A564-BE3DBD866437}"/>
          </ac:picMkLst>
        </pc:picChg>
        <pc:picChg chg="add mod">
          <ac:chgData name="Bitzan Filip" userId="f5f91ef5-128c-4b1e-a0fd-5bfcb17518d8" providerId="ADAL" clId="{8723ECEF-60EC-44A4-A8C8-CEA1F841D155}" dt="2022-01-25T21:56:17.103" v="5724"/>
          <ac:picMkLst>
            <pc:docMk/>
            <pc:sldMk cId="272202136" sldId="273"/>
            <ac:picMk id="9" creationId="{9E86B540-095B-4384-9859-70848C54C305}"/>
          </ac:picMkLst>
        </pc:picChg>
      </pc:sldChg>
      <pc:sldChg chg="addSp delSp modSp new mod modClrScheme modAnim chgLayout">
        <pc:chgData name="Bitzan Filip" userId="f5f91ef5-128c-4b1e-a0fd-5bfcb17518d8" providerId="ADAL" clId="{8723ECEF-60EC-44A4-A8C8-CEA1F841D155}" dt="2022-01-25T21:57:02.670" v="5732"/>
        <pc:sldMkLst>
          <pc:docMk/>
          <pc:sldMk cId="2896582783" sldId="274"/>
        </pc:sldMkLst>
        <pc:spChg chg="del">
          <ac:chgData name="Bitzan Filip" userId="f5f91ef5-128c-4b1e-a0fd-5bfcb17518d8" providerId="ADAL" clId="{8723ECEF-60EC-44A4-A8C8-CEA1F841D155}" dt="2022-01-25T21:56:53.338" v="5728" actId="700"/>
          <ac:spMkLst>
            <pc:docMk/>
            <pc:sldMk cId="2896582783" sldId="274"/>
            <ac:spMk id="2" creationId="{77D3156E-7615-4D3D-B53C-5E9EA2D609E9}"/>
          </ac:spMkLst>
        </pc:spChg>
        <pc:spChg chg="del">
          <ac:chgData name="Bitzan Filip" userId="f5f91ef5-128c-4b1e-a0fd-5bfcb17518d8" providerId="ADAL" clId="{8723ECEF-60EC-44A4-A8C8-CEA1F841D155}" dt="2022-01-25T21:56:53.338" v="5728" actId="700"/>
          <ac:spMkLst>
            <pc:docMk/>
            <pc:sldMk cId="2896582783" sldId="274"/>
            <ac:spMk id="3" creationId="{8417BFEB-4031-4B10-8E03-E09F74F70B51}"/>
          </ac:spMkLst>
        </pc:spChg>
        <pc:spChg chg="mod ord">
          <ac:chgData name="Bitzan Filip" userId="f5f91ef5-128c-4b1e-a0fd-5bfcb17518d8" providerId="ADAL" clId="{8723ECEF-60EC-44A4-A8C8-CEA1F841D155}" dt="2022-01-25T21:56:53.338" v="5728" actId="700"/>
          <ac:spMkLst>
            <pc:docMk/>
            <pc:sldMk cId="2896582783" sldId="274"/>
            <ac:spMk id="4" creationId="{89351EFD-1DB9-4F87-82E5-E1A22B840662}"/>
          </ac:spMkLst>
        </pc:spChg>
        <pc:spChg chg="mod ord">
          <ac:chgData name="Bitzan Filip" userId="f5f91ef5-128c-4b1e-a0fd-5bfcb17518d8" providerId="ADAL" clId="{8723ECEF-60EC-44A4-A8C8-CEA1F841D155}" dt="2022-01-25T21:56:53.338" v="5728" actId="700"/>
          <ac:spMkLst>
            <pc:docMk/>
            <pc:sldMk cId="2896582783" sldId="274"/>
            <ac:spMk id="5" creationId="{A727F6BE-E926-4672-8F6F-CFE4CD422D43}"/>
          </ac:spMkLst>
        </pc:spChg>
        <pc:spChg chg="mod ord">
          <ac:chgData name="Bitzan Filip" userId="f5f91ef5-128c-4b1e-a0fd-5bfcb17518d8" providerId="ADAL" clId="{8723ECEF-60EC-44A4-A8C8-CEA1F841D155}" dt="2022-01-25T21:56:53.338" v="5728" actId="700"/>
          <ac:spMkLst>
            <pc:docMk/>
            <pc:sldMk cId="2896582783" sldId="274"/>
            <ac:spMk id="6" creationId="{C5F13E58-943D-4E42-A0C0-556D66FE7B81}"/>
          </ac:spMkLst>
        </pc:spChg>
        <pc:picChg chg="add mod">
          <ac:chgData name="Bitzan Filip" userId="f5f91ef5-128c-4b1e-a0fd-5bfcb17518d8" providerId="ADAL" clId="{8723ECEF-60EC-44A4-A8C8-CEA1F841D155}" dt="2022-01-25T21:56:58.607" v="5730"/>
          <ac:picMkLst>
            <pc:docMk/>
            <pc:sldMk cId="2896582783" sldId="274"/>
            <ac:picMk id="7" creationId="{1D3A46F6-D9E3-4C2E-A469-72F42C0F4BA9}"/>
          </ac:picMkLst>
        </pc:picChg>
        <pc:picChg chg="add mod">
          <ac:chgData name="Bitzan Filip" userId="f5f91ef5-128c-4b1e-a0fd-5bfcb17518d8" providerId="ADAL" clId="{8723ECEF-60EC-44A4-A8C8-CEA1F841D155}" dt="2022-01-25T21:56:58.607" v="5730"/>
          <ac:picMkLst>
            <pc:docMk/>
            <pc:sldMk cId="2896582783" sldId="274"/>
            <ac:picMk id="8" creationId="{BD2CC357-79F2-460C-9ECD-D56C54BF5C4E}"/>
          </ac:picMkLst>
        </pc:picChg>
      </pc:sldChg>
    </pc:docChg>
  </pc:docChgLst>
  <pc:docChgLst>
    <pc:chgData name="Kraus Ivan" userId="65059584-c3f9-497c-93a2-5f597ddd408c" providerId="ADAL" clId="{377C82CA-1172-475C-8686-0F87A60B08BC}"/>
    <pc:docChg chg="undo custSel modSld">
      <pc:chgData name="Kraus Ivan" userId="65059584-c3f9-497c-93a2-5f597ddd408c" providerId="ADAL" clId="{377C82CA-1172-475C-8686-0F87A60B08BC}" dt="2022-01-26T17:52:38.367" v="17" actId="1076"/>
      <pc:docMkLst>
        <pc:docMk/>
      </pc:docMkLst>
      <pc:sldChg chg="modSp mod">
        <pc:chgData name="Kraus Ivan" userId="65059584-c3f9-497c-93a2-5f597ddd408c" providerId="ADAL" clId="{377C82CA-1172-475C-8686-0F87A60B08BC}" dt="2022-01-26T17:49:42.853" v="12" actId="20577"/>
        <pc:sldMkLst>
          <pc:docMk/>
          <pc:sldMk cId="1857873243" sldId="256"/>
        </pc:sldMkLst>
        <pc:spChg chg="mod">
          <ac:chgData name="Kraus Ivan" userId="65059584-c3f9-497c-93a2-5f597ddd408c" providerId="ADAL" clId="{377C82CA-1172-475C-8686-0F87A60B08BC}" dt="2022-01-26T17:49:42.853" v="12" actId="20577"/>
          <ac:spMkLst>
            <pc:docMk/>
            <pc:sldMk cId="1857873243" sldId="256"/>
            <ac:spMk id="2" creationId="{00000000-0000-0000-0000-000000000000}"/>
          </ac:spMkLst>
        </pc:spChg>
      </pc:sldChg>
      <pc:sldChg chg="addSp delSp modSp mod chgLayout">
        <pc:chgData name="Kraus Ivan" userId="65059584-c3f9-497c-93a2-5f597ddd408c" providerId="ADAL" clId="{377C82CA-1172-475C-8686-0F87A60B08BC}" dt="2022-01-26T17:50:38.401" v="14" actId="20577"/>
        <pc:sldMkLst>
          <pc:docMk/>
          <pc:sldMk cId="137535405" sldId="257"/>
        </pc:sldMkLst>
        <pc:spChg chg="mod or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2" creationId="{310B9074-B9EA-4CAE-967F-ADAE1274A9E0}"/>
          </ac:spMkLst>
        </pc:spChg>
        <pc:spChg chg="mod ord">
          <ac:chgData name="Kraus Ivan" userId="65059584-c3f9-497c-93a2-5f597ddd408c" providerId="ADAL" clId="{377C82CA-1172-475C-8686-0F87A60B08BC}" dt="2022-01-26T17:50:38.401" v="14" actId="20577"/>
          <ac:spMkLst>
            <pc:docMk/>
            <pc:sldMk cId="137535405" sldId="257"/>
            <ac:spMk id="3" creationId="{FCE50043-52D9-4643-B69E-1BE27B9F80FE}"/>
          </ac:spMkLst>
        </pc:spChg>
        <pc:spChg chg="mod or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4" creationId="{A75E50FE-65A4-4224-88F5-7D6C28F1396C}"/>
          </ac:spMkLst>
        </pc:spChg>
        <pc:spChg chg="mod or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5" creationId="{5BE33D88-1F66-469E-9D48-A827558D3859}"/>
          </ac:spMkLst>
        </pc:spChg>
        <pc:spChg chg="mod or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6" creationId="{4DDA85CF-44BE-41F6-B822-095710DE78D2}"/>
          </ac:spMkLst>
        </pc:spChg>
        <pc:spChg chg="add del mo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7" creationId="{BA21A202-0990-49F8-8B72-480D3C4C518B}"/>
          </ac:spMkLst>
        </pc:spChg>
        <pc:spChg chg="add del mo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8" creationId="{B3887D0A-2A31-4F8D-9B45-F13C2B83FCB0}"/>
          </ac:spMkLst>
        </pc:spChg>
        <pc:spChg chg="add del mo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9" creationId="{91EAB3A7-3FC1-44BD-B6C8-07C02D2C7B24}"/>
          </ac:spMkLst>
        </pc:spChg>
        <pc:spChg chg="add del mo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10" creationId="{8C03ADA1-4F19-45D1-B816-2D78E345601B}"/>
          </ac:spMkLst>
        </pc:spChg>
        <pc:spChg chg="add del mod">
          <ac:chgData name="Kraus Ivan" userId="65059584-c3f9-497c-93a2-5f597ddd408c" providerId="ADAL" clId="{377C82CA-1172-475C-8686-0F87A60B08BC}" dt="2022-01-26T17:45:27.323" v="0" actId="6264"/>
          <ac:spMkLst>
            <pc:docMk/>
            <pc:sldMk cId="137535405" sldId="257"/>
            <ac:spMk id="11" creationId="{9DC8EDEA-C557-4122-97AF-B18A3C23E398}"/>
          </ac:spMkLst>
        </pc:spChg>
      </pc:sldChg>
      <pc:sldChg chg="addSp delSp modSp mod chgLayout">
        <pc:chgData name="Kraus Ivan" userId="65059584-c3f9-497c-93a2-5f597ddd408c" providerId="ADAL" clId="{377C82CA-1172-475C-8686-0F87A60B08BC}" dt="2022-01-26T17:45:58.521" v="6" actId="6264"/>
        <pc:sldMkLst>
          <pc:docMk/>
          <pc:sldMk cId="2824598634" sldId="259"/>
        </pc:sldMkLst>
        <pc:spChg chg="mod or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2" creationId="{310B9074-B9EA-4CAE-967F-ADAE1274A9E0}"/>
          </ac:spMkLst>
        </pc:spChg>
        <pc:spChg chg="mod or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3" creationId="{FCE50043-52D9-4643-B69E-1BE27B9F80FE}"/>
          </ac:spMkLst>
        </pc:spChg>
        <pc:spChg chg="mod or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4" creationId="{A75E50FE-65A4-4224-88F5-7D6C28F1396C}"/>
          </ac:spMkLst>
        </pc:spChg>
        <pc:spChg chg="mod or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5" creationId="{5BE33D88-1F66-469E-9D48-A827558D3859}"/>
          </ac:spMkLst>
        </pc:spChg>
        <pc:spChg chg="mod or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6" creationId="{4DDA85CF-44BE-41F6-B822-095710DE78D2}"/>
          </ac:spMkLst>
        </pc:spChg>
        <pc:spChg chg="add del mo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7" creationId="{FF32F402-AFFE-41C8-A3E3-A45E4A9CA33B}"/>
          </ac:spMkLst>
        </pc:spChg>
        <pc:spChg chg="add del mo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8" creationId="{5FF02B65-4662-4827-B80A-8E3033A3348D}"/>
          </ac:spMkLst>
        </pc:spChg>
        <pc:spChg chg="add del mo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9" creationId="{EA7D096A-9FB2-4F23-B706-C694363644EC}"/>
          </ac:spMkLst>
        </pc:spChg>
        <pc:spChg chg="add del mo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10" creationId="{E7CD7596-23F2-4BF5-A894-41B329D1BF04}"/>
          </ac:spMkLst>
        </pc:spChg>
        <pc:spChg chg="add del mod">
          <ac:chgData name="Kraus Ivan" userId="65059584-c3f9-497c-93a2-5f597ddd408c" providerId="ADAL" clId="{377C82CA-1172-475C-8686-0F87A60B08BC}" dt="2022-01-26T17:45:58.521" v="6" actId="6264"/>
          <ac:spMkLst>
            <pc:docMk/>
            <pc:sldMk cId="2824598634" sldId="259"/>
            <ac:spMk id="11" creationId="{7649521F-2D5D-41AD-BBAE-2DB592FEB46D}"/>
          </ac:spMkLst>
        </pc:spChg>
      </pc:sldChg>
      <pc:sldChg chg="addSp delSp modSp mod chgLayout">
        <pc:chgData name="Kraus Ivan" userId="65059584-c3f9-497c-93a2-5f597ddd408c" providerId="ADAL" clId="{377C82CA-1172-475C-8686-0F87A60B08BC}" dt="2022-01-26T17:47:07.432" v="8" actId="1076"/>
        <pc:sldMkLst>
          <pc:docMk/>
          <pc:sldMk cId="2975638822" sldId="261"/>
        </pc:sldMkLst>
        <pc:spChg chg="mod or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2" creationId="{310B9074-B9EA-4CAE-967F-ADAE1274A9E0}"/>
          </ac:spMkLst>
        </pc:spChg>
        <pc:spChg chg="mod or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3" creationId="{FCE50043-52D9-4643-B69E-1BE27B9F80FE}"/>
          </ac:spMkLst>
        </pc:spChg>
        <pc:spChg chg="mod or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4" creationId="{A75E50FE-65A4-4224-88F5-7D6C28F1396C}"/>
          </ac:spMkLst>
        </pc:spChg>
        <pc:spChg chg="mod or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5" creationId="{5BE33D88-1F66-469E-9D48-A827558D3859}"/>
          </ac:spMkLst>
        </pc:spChg>
        <pc:spChg chg="mod or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6" creationId="{4DDA85CF-44BE-41F6-B822-095710DE78D2}"/>
          </ac:spMkLst>
        </pc:spChg>
        <pc:spChg chg="add del mo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7" creationId="{4761ED8E-C0C4-49AA-8648-2FB25353C610}"/>
          </ac:spMkLst>
        </pc:spChg>
        <pc:spChg chg="add del mo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9" creationId="{BE42D2E6-9D0F-4F7D-A948-7488A3FB04BC}"/>
          </ac:spMkLst>
        </pc:spChg>
        <pc:spChg chg="add del mo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11" creationId="{78BE3075-8E91-4D32-8CF5-C14BB58A4F88}"/>
          </ac:spMkLst>
        </pc:spChg>
        <pc:spChg chg="add del mo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12" creationId="{9A030AFF-05C5-46E7-B221-66BDD1F7D134}"/>
          </ac:spMkLst>
        </pc:spChg>
        <pc:spChg chg="add del mod">
          <ac:chgData name="Kraus Ivan" userId="65059584-c3f9-497c-93a2-5f597ddd408c" providerId="ADAL" clId="{377C82CA-1172-475C-8686-0F87A60B08BC}" dt="2022-01-26T17:46:58.761" v="7" actId="6264"/>
          <ac:spMkLst>
            <pc:docMk/>
            <pc:sldMk cId="2975638822" sldId="261"/>
            <ac:spMk id="13" creationId="{0CFDB021-0DF5-4227-923B-4B4AA131B789}"/>
          </ac:spMkLst>
        </pc:spChg>
        <pc:picChg chg="mod">
          <ac:chgData name="Kraus Ivan" userId="65059584-c3f9-497c-93a2-5f597ddd408c" providerId="ADAL" clId="{377C82CA-1172-475C-8686-0F87A60B08BC}" dt="2022-01-26T17:47:07.432" v="8" actId="1076"/>
          <ac:picMkLst>
            <pc:docMk/>
            <pc:sldMk cId="2975638822" sldId="261"/>
            <ac:picMk id="8" creationId="{98DDBADA-15DB-4FF0-B0EE-2621B911B2A2}"/>
          </ac:picMkLst>
        </pc:picChg>
      </pc:sldChg>
      <pc:sldChg chg="modSp mod">
        <pc:chgData name="Kraus Ivan" userId="65059584-c3f9-497c-93a2-5f597ddd408c" providerId="ADAL" clId="{377C82CA-1172-475C-8686-0F87A60B08BC}" dt="2022-01-26T17:52:38.367" v="17" actId="1076"/>
        <pc:sldMkLst>
          <pc:docMk/>
          <pc:sldMk cId="2113818565" sldId="262"/>
        </pc:sldMkLst>
        <pc:picChg chg="mod ord">
          <ac:chgData name="Kraus Ivan" userId="65059584-c3f9-497c-93a2-5f597ddd408c" providerId="ADAL" clId="{377C82CA-1172-475C-8686-0F87A60B08BC}" dt="2022-01-26T17:52:38.367" v="17" actId="1076"/>
          <ac:picMkLst>
            <pc:docMk/>
            <pc:sldMk cId="2113818565" sldId="262"/>
            <ac:picMk id="8" creationId="{1131CD66-6B24-4167-8709-3322A5D285FC}"/>
          </ac:picMkLst>
        </pc:picChg>
      </pc:sldChg>
      <pc:sldChg chg="modSp mod">
        <pc:chgData name="Kraus Ivan" userId="65059584-c3f9-497c-93a2-5f597ddd408c" providerId="ADAL" clId="{377C82CA-1172-475C-8686-0F87A60B08BC}" dt="2022-01-26T17:48:49.407" v="11" actId="1076"/>
        <pc:sldMkLst>
          <pc:docMk/>
          <pc:sldMk cId="3661492995" sldId="264"/>
        </pc:sldMkLst>
        <pc:picChg chg="mod ord">
          <ac:chgData name="Kraus Ivan" userId="65059584-c3f9-497c-93a2-5f597ddd408c" providerId="ADAL" clId="{377C82CA-1172-475C-8686-0F87A60B08BC}" dt="2022-01-26T17:48:49.407" v="11" actId="1076"/>
          <ac:picMkLst>
            <pc:docMk/>
            <pc:sldMk cId="3661492995" sldId="264"/>
            <ac:picMk id="8" creationId="{ED54A8DC-AF62-4291-953A-9A357E445B21}"/>
          </ac:picMkLst>
        </pc:picChg>
      </pc:sldChg>
      <pc:sldChg chg="addSp delSp modSp mod chgLayout">
        <pc:chgData name="Kraus Ivan" userId="65059584-c3f9-497c-93a2-5f597ddd408c" providerId="ADAL" clId="{377C82CA-1172-475C-8686-0F87A60B08BC}" dt="2022-01-26T17:45:51.297" v="5" actId="948"/>
        <pc:sldMkLst>
          <pc:docMk/>
          <pc:sldMk cId="3567051785" sldId="270"/>
        </pc:sldMkLst>
        <pc:spChg chg="mod or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2" creationId="{45051E37-BBFC-43B6-AD33-F1E3200F0A21}"/>
          </ac:spMkLst>
        </pc:spChg>
        <pc:spChg chg="mod ord">
          <ac:chgData name="Kraus Ivan" userId="65059584-c3f9-497c-93a2-5f597ddd408c" providerId="ADAL" clId="{377C82CA-1172-475C-8686-0F87A60B08BC}" dt="2022-01-26T17:45:51.297" v="5" actId="948"/>
          <ac:spMkLst>
            <pc:docMk/>
            <pc:sldMk cId="3567051785" sldId="270"/>
            <ac:spMk id="3" creationId="{87498FF9-9CCD-4533-B31A-12AA0FB84461}"/>
          </ac:spMkLst>
        </pc:spChg>
        <pc:spChg chg="mod or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4" creationId="{F471DBCD-4DB5-4E63-A6A5-19162F049969}"/>
          </ac:spMkLst>
        </pc:spChg>
        <pc:spChg chg="mod or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5" creationId="{16E1D2A9-3FDF-48C4-8E25-44840A553152}"/>
          </ac:spMkLst>
        </pc:spChg>
        <pc:spChg chg="mod or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6" creationId="{34533A98-CD06-47BE-91A0-984566E6C1C8}"/>
          </ac:spMkLst>
        </pc:spChg>
        <pc:spChg chg="add del mo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7" creationId="{5226579D-7452-4684-B962-356B71994A07}"/>
          </ac:spMkLst>
        </pc:spChg>
        <pc:spChg chg="add del mo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9" creationId="{E7809913-2640-483C-9715-35831A879898}"/>
          </ac:spMkLst>
        </pc:spChg>
        <pc:spChg chg="add del mo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10" creationId="{1FED21F9-5F50-4CCA-8BA1-828FEC444CF4}"/>
          </ac:spMkLst>
        </pc:spChg>
        <pc:spChg chg="add del mo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11" creationId="{A04EF166-9042-4135-933E-231B81963746}"/>
          </ac:spMkLst>
        </pc:spChg>
        <pc:spChg chg="add del mod">
          <ac:chgData name="Kraus Ivan" userId="65059584-c3f9-497c-93a2-5f597ddd408c" providerId="ADAL" clId="{377C82CA-1172-475C-8686-0F87A60B08BC}" dt="2022-01-26T17:45:30.491" v="2" actId="6264"/>
          <ac:spMkLst>
            <pc:docMk/>
            <pc:sldMk cId="3567051785" sldId="270"/>
            <ac:spMk id="12" creationId="{070B0F35-9FD6-4756-B1C7-4603CB0BEB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původně vedení dokumentace</a:t>
            </a:r>
          </a:p>
          <a:p>
            <a:r>
              <a:rPr lang="cs-CZ" dirty="0"/>
              <a:t>Odkazy – jiné soubory i jiné počítače</a:t>
            </a:r>
          </a:p>
          <a:p>
            <a:endParaRPr lang="cs-CZ" dirty="0"/>
          </a:p>
          <a:p>
            <a:r>
              <a:rPr lang="cs-CZ" dirty="0"/>
              <a:t>GET – požadavek, data v </a:t>
            </a:r>
            <a:r>
              <a:rPr lang="cs-CZ" dirty="0" err="1"/>
              <a:t>url</a:t>
            </a:r>
            <a:endParaRPr lang="cs-CZ" dirty="0"/>
          </a:p>
          <a:p>
            <a:r>
              <a:rPr lang="cs-CZ" dirty="0"/>
              <a:t>POST – poslání, data v hlavičce požadavku</a:t>
            </a:r>
          </a:p>
          <a:p>
            <a:r>
              <a:rPr lang="cs-CZ" dirty="0"/>
              <a:t>PUT – POST, přepíše uložená data, nepoužívaný</a:t>
            </a:r>
          </a:p>
          <a:p>
            <a:r>
              <a:rPr lang="cs-CZ" dirty="0"/>
              <a:t>DELETE – smaže něco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6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99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GET </a:t>
            </a:r>
            <a:r>
              <a:rPr lang="cs-CZ" dirty="0" err="1"/>
              <a:t>request</a:t>
            </a:r>
            <a:r>
              <a:rPr lang="cs-CZ" dirty="0"/>
              <a:t> body se ignoruje, požadavky přímo /</a:t>
            </a:r>
            <a:r>
              <a:rPr lang="cs-CZ" dirty="0" err="1"/>
              <a:t>index.php?key</a:t>
            </a:r>
            <a:r>
              <a:rPr lang="cs-CZ" dirty="0"/>
              <a:t>=val</a:t>
            </a:r>
          </a:p>
          <a:p>
            <a:r>
              <a:rPr lang="cs-CZ" dirty="0" err="1"/>
              <a:t>Request</a:t>
            </a:r>
            <a:r>
              <a:rPr lang="cs-CZ" dirty="0"/>
              <a:t> body hlavně u POST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57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 </a:t>
            </a:r>
            <a:r>
              <a:rPr lang="cs-CZ" dirty="0" err="1"/>
              <a:t>pristupy</a:t>
            </a:r>
            <a:r>
              <a:rPr lang="cs-CZ" dirty="0"/>
              <a:t> – </a:t>
            </a:r>
            <a:r>
              <a:rPr lang="cs-CZ" dirty="0" err="1"/>
              <a:t>externi</a:t>
            </a:r>
            <a:r>
              <a:rPr lang="cs-CZ" dirty="0"/>
              <a:t> program / </a:t>
            </a:r>
            <a:r>
              <a:rPr lang="cs-CZ" dirty="0" err="1"/>
              <a:t>soucast</a:t>
            </a:r>
            <a:r>
              <a:rPr lang="cs-CZ" dirty="0"/>
              <a:t> serveru</a:t>
            </a:r>
          </a:p>
          <a:p>
            <a:br>
              <a:rPr lang="cs-CZ" dirty="0"/>
            </a:br>
            <a:r>
              <a:rPr lang="cs-CZ" dirty="0"/>
              <a:t>CGI – </a:t>
            </a:r>
            <a:r>
              <a:rPr lang="cs-CZ" dirty="0" err="1"/>
              <a:t>vytvori</a:t>
            </a:r>
            <a:r>
              <a:rPr lang="cs-CZ" dirty="0"/>
              <a:t> proces, vstup-požadavek, vystup-html, jakýkoliv jazyk – spouští se programy, </a:t>
            </a:r>
            <a:r>
              <a:rPr lang="cs-CZ" dirty="0" err="1"/>
              <a:t>pomaly</a:t>
            </a:r>
            <a:r>
              <a:rPr lang="cs-CZ" dirty="0"/>
              <a:t> start, </a:t>
            </a:r>
            <a:r>
              <a:rPr lang="cs-CZ" dirty="0" err="1"/>
              <a:t>nebezpecne</a:t>
            </a:r>
            <a:endParaRPr lang="cs-CZ" dirty="0"/>
          </a:p>
          <a:p>
            <a:r>
              <a:rPr lang="cs-CZ" dirty="0" err="1"/>
              <a:t>FastCGI</a:t>
            </a:r>
            <a:r>
              <a:rPr lang="cs-CZ" dirty="0"/>
              <a:t> – </a:t>
            </a:r>
            <a:r>
              <a:rPr lang="cs-CZ" dirty="0" err="1"/>
              <a:t>bezici</a:t>
            </a:r>
            <a:r>
              <a:rPr lang="cs-CZ" dirty="0"/>
              <a:t> procesy, komunikace </a:t>
            </a:r>
            <a:r>
              <a:rPr lang="cs-CZ" dirty="0" err="1"/>
              <a:t>sockety</a:t>
            </a:r>
            <a:endParaRPr lang="cs-CZ" dirty="0"/>
          </a:p>
          <a:p>
            <a:r>
              <a:rPr lang="cs-CZ" dirty="0"/>
              <a:t>WSGI, ASGI – python</a:t>
            </a:r>
          </a:p>
          <a:p>
            <a:r>
              <a:rPr lang="cs-CZ" dirty="0"/>
              <a:t>IIS – </a:t>
            </a:r>
            <a:r>
              <a:rPr lang="cs-CZ" dirty="0" err="1"/>
              <a:t>microsoft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55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Cil – aby </a:t>
            </a:r>
            <a:r>
              <a:rPr lang="cs-CZ" dirty="0" err="1"/>
              <a:t>programatori</a:t>
            </a:r>
            <a:r>
              <a:rPr lang="cs-CZ" dirty="0"/>
              <a:t> </a:t>
            </a:r>
            <a:r>
              <a:rPr lang="cs-CZ" dirty="0" err="1"/>
              <a:t>nedelali</a:t>
            </a:r>
            <a:r>
              <a:rPr lang="cs-CZ" dirty="0"/>
              <a:t> vzhled</a:t>
            </a:r>
          </a:p>
          <a:p>
            <a:r>
              <a:rPr lang="cs-CZ" dirty="0"/>
              <a:t>2 vrstvy – </a:t>
            </a:r>
            <a:r>
              <a:rPr lang="cs-CZ" dirty="0" err="1"/>
              <a:t>forntend</a:t>
            </a:r>
            <a:r>
              <a:rPr lang="cs-CZ" dirty="0"/>
              <a:t> a </a:t>
            </a:r>
            <a:r>
              <a:rPr lang="cs-CZ" dirty="0" err="1"/>
              <a:t>backend</a:t>
            </a:r>
            <a:endParaRPr lang="cs-CZ" dirty="0"/>
          </a:p>
          <a:p>
            <a:endParaRPr lang="cs-CZ" dirty="0"/>
          </a:p>
          <a:p>
            <a:r>
              <a:rPr lang="cs-CZ" dirty="0"/>
              <a:t>JSP – implementace objektu mimo </a:t>
            </a:r>
            <a:r>
              <a:rPr lang="cs-CZ" dirty="0" err="1"/>
              <a:t>jsp</a:t>
            </a:r>
            <a:r>
              <a:rPr lang="cs-CZ" dirty="0"/>
              <a:t> - oddělení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6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TS = </a:t>
            </a:r>
            <a:r>
              <a:rPr lang="cs-CZ" dirty="0" err="1"/>
              <a:t>TypeScript</a:t>
            </a:r>
            <a:r>
              <a:rPr lang="cs-CZ" dirty="0"/>
              <a:t> – JS + typy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Obrazek</a:t>
            </a:r>
            <a:r>
              <a:rPr lang="cs-CZ" dirty="0"/>
              <a:t> – ukázka </a:t>
            </a:r>
            <a:r>
              <a:rPr lang="cs-CZ" dirty="0" err="1"/>
              <a:t>webservices</a:t>
            </a:r>
            <a:r>
              <a:rPr lang="cs-CZ" dirty="0"/>
              <a:t> (na serveru)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F56E6-9F50-46FF-86E8-A8B75DCBA88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3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0F87DFE-2B14-435D-8E02-76568DBBDE94}"/>
              </a:ext>
            </a:extLst>
          </p:cNvPr>
          <p:cNvSpPr/>
          <p:nvPr userDrawn="1"/>
        </p:nvSpPr>
        <p:spPr>
          <a:xfrm>
            <a:off x="552450" y="1404937"/>
            <a:ext cx="11087099" cy="40481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523" y="4659408"/>
            <a:ext cx="10692954" cy="577658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749524" y="2271712"/>
            <a:ext cx="10692953" cy="2171700"/>
          </a:xfrm>
          <a:noFill/>
        </p:spPr>
        <p:txBody>
          <a:bodyPr anchor="ctr">
            <a:normAutofit/>
          </a:bodyPr>
          <a:lstStyle>
            <a:lvl1pPr algn="ctr">
              <a:defRPr sz="6000" b="0"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05185" y="1528762"/>
            <a:ext cx="19816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1800" b="0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1800" b="0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1800" b="0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7ADB7-0344-4D3C-93E7-4FB20390F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" y="1528762"/>
            <a:ext cx="843655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3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1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4" y="1825624"/>
            <a:ext cx="10023476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8477" y="6356352"/>
            <a:ext cx="2429847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27.01.2022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0677" y="6357696"/>
            <a:ext cx="3298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8600" y="6359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Obsah obrázku stůl, jídlo, papír, dřevěné&#10;&#10;Popis byl vytvořen automaticky">
            <a:extLst>
              <a:ext uri="{FF2B5EF4-FFF2-40B4-BE49-F238E27FC236}">
                <a16:creationId xmlns:a16="http://schemas.microsoft.com/office/drawing/2014/main" id="{9861A014-F727-40F8-8899-06DB6A08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35567" r="3491" b="35422"/>
          <a:stretch/>
        </p:blipFill>
        <p:spPr>
          <a:xfrm rot="16200000">
            <a:off x="-2643073" y="2627426"/>
            <a:ext cx="6857999" cy="16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chiv.cz/l226/slide.php3?l=10&amp;me=28" TargetMode="External"/><Relationship Id="rId2" Type="http://schemas.openxmlformats.org/officeDocument/2006/relationships/hyperlink" Target="https://en.wikipedia.org/wiki/World_Wide_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Filip </a:t>
            </a:r>
            <a:r>
              <a:rPr lang="cs-CZ" dirty="0" err="1"/>
              <a:t>Bitzan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Dynamické webové aplikace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2D54C1F-8043-4597-A98F-0401DF4EC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24"/>
          <a:stretch/>
        </p:blipFill>
        <p:spPr>
          <a:xfrm>
            <a:off x="1991151" y="696913"/>
            <a:ext cx="9717818" cy="546417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CA5416-CBEF-47DC-9426-673D149F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EA9075-20E0-4549-BBE1-10D801B5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10</a:t>
            </a:fld>
            <a:endParaRPr 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8A9ACE4B-628F-41FD-B151-CA2BAF13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</p:spTree>
    <p:extLst>
      <p:ext uri="{BB962C8B-B14F-4D97-AF65-F5344CB8AC3E}">
        <p14:creationId xmlns:p14="http://schemas.microsoft.com/office/powerpoint/2010/main" val="205447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stránky v prohlížeči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Program běží v prohlížeči</a:t>
            </a:r>
          </a:p>
          <a:p>
            <a:r>
              <a:rPr lang="cs-CZ" dirty="0"/>
              <a:t>JS, Java, </a:t>
            </a:r>
            <a:r>
              <a:rPr lang="cs-CZ" dirty="0" err="1"/>
              <a:t>Silverlight</a:t>
            </a:r>
            <a:r>
              <a:rPr lang="cs-CZ" dirty="0"/>
              <a:t>, WASM, </a:t>
            </a:r>
            <a:r>
              <a:rPr lang="cs-CZ" dirty="0" err="1"/>
              <a:t>WebGL</a:t>
            </a:r>
            <a:r>
              <a:rPr lang="cs-CZ" dirty="0"/>
              <a:t>, </a:t>
            </a:r>
            <a:r>
              <a:rPr lang="cs-CZ" dirty="0" err="1"/>
              <a:t>Flash</a:t>
            </a:r>
            <a:r>
              <a:rPr lang="cs-CZ" dirty="0"/>
              <a:t>…</a:t>
            </a:r>
          </a:p>
          <a:p>
            <a:r>
              <a:rPr lang="cs-CZ" dirty="0"/>
              <a:t>Vyžadují plugin do browseru, který </a:t>
            </a:r>
            <a:r>
              <a:rPr lang="cs-CZ" dirty="0" err="1"/>
              <a:t>vkonává</a:t>
            </a:r>
            <a:r>
              <a:rPr lang="cs-CZ" dirty="0"/>
              <a:t> kód</a:t>
            </a:r>
          </a:p>
          <a:p>
            <a:r>
              <a:rPr lang="cs-CZ" dirty="0"/>
              <a:t>Dnes hlavně JS (nebo TS) (</a:t>
            </a:r>
            <a:r>
              <a:rPr lang="cs-CZ" dirty="0" err="1"/>
              <a:t>React</a:t>
            </a:r>
            <a:r>
              <a:rPr lang="cs-CZ" dirty="0"/>
              <a:t>, Node.js, </a:t>
            </a:r>
            <a:r>
              <a:rPr lang="cs-CZ" dirty="0" err="1"/>
              <a:t>Angular</a:t>
            </a:r>
            <a:r>
              <a:rPr lang="cs-CZ" dirty="0"/>
              <a:t>, </a:t>
            </a:r>
            <a:r>
              <a:rPr lang="cs-CZ" dirty="0" err="1"/>
              <a:t>jQuery</a:t>
            </a:r>
            <a:r>
              <a:rPr lang="cs-CZ" dirty="0"/>
              <a:t>, </a:t>
            </a:r>
            <a:r>
              <a:rPr lang="cs-CZ" dirty="0" err="1"/>
              <a:t>Bootstrap</a:t>
            </a:r>
            <a:r>
              <a:rPr lang="cs-CZ" dirty="0"/>
              <a:t>)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9EDC250-B8BF-475A-9A4E-4D5FA1B3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2F3A70D-B8FA-417E-9982-B2CC2A36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E5694F5E-DD22-4729-8CC7-9162BBC3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00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647C7EA-14DB-4130-8685-12DE8CEA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74" y="1134621"/>
            <a:ext cx="6861826" cy="4588758"/>
          </a:xfrm>
          <a:prstGeom prst="rect">
            <a:avLst/>
          </a:prstGeom>
        </p:spPr>
      </p:pic>
      <p:pic>
        <p:nvPicPr>
          <p:cNvPr id="8" name="Obrázek 7" descr="Obsah obrázku text, snímek obrazovky, monitor&#10;&#10;Popis byl vytvořen automaticky">
            <a:extLst>
              <a:ext uri="{FF2B5EF4-FFF2-40B4-BE49-F238E27FC236}">
                <a16:creationId xmlns:a16="http://schemas.microsoft.com/office/drawing/2014/main" id="{BA93770C-AA37-4E3B-A564-BE3DBD86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39" y="1704158"/>
            <a:ext cx="6255960" cy="3324124"/>
          </a:xfrm>
          <a:prstGeom prst="rect">
            <a:avLst/>
          </a:prstGeom>
        </p:spPr>
      </p:pic>
      <p:pic>
        <p:nvPicPr>
          <p:cNvPr id="9" name="Obrázek 8" descr="Obsah obrázku text, snímek obrazovky, obrazovka&#10;&#10;Popis byl vytvořen automaticky">
            <a:extLst>
              <a:ext uri="{FF2B5EF4-FFF2-40B4-BE49-F238E27FC236}">
                <a16:creationId xmlns:a16="http://schemas.microsoft.com/office/drawing/2014/main" id="{9E86B540-095B-4384-9859-70848C54C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309883"/>
            <a:ext cx="8420100" cy="3843959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404F67-CE80-4619-991F-22A645BA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0A4F4-B30D-41B7-A894-D5E5F4D9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12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F2F17060-2713-48B3-B6DB-7C35A8BE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</p:spTree>
    <p:extLst>
      <p:ext uri="{BB962C8B-B14F-4D97-AF65-F5344CB8AC3E}">
        <p14:creationId xmlns:p14="http://schemas.microsoft.com/office/powerpoint/2010/main" val="2722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Vzdálené volání procedur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Rozšiřuje klientský kód</a:t>
            </a:r>
          </a:p>
          <a:p>
            <a:r>
              <a:rPr lang="cs-CZ" dirty="0"/>
              <a:t>Volání vzdálených metod na serveru</a:t>
            </a:r>
          </a:p>
          <a:p>
            <a:r>
              <a:rPr lang="cs-CZ" dirty="0"/>
              <a:t>WS „</a:t>
            </a:r>
            <a:r>
              <a:rPr lang="cs-CZ" dirty="0" err="1"/>
              <a:t>webservices</a:t>
            </a:r>
            <a:r>
              <a:rPr lang="cs-CZ" dirty="0"/>
              <a:t>“</a:t>
            </a:r>
          </a:p>
          <a:p>
            <a:r>
              <a:rPr lang="cs-CZ" dirty="0"/>
              <a:t>Java – RMI „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invocation</a:t>
            </a:r>
            <a:r>
              <a:rPr lang="cs-CZ" dirty="0"/>
              <a:t>“</a:t>
            </a:r>
          </a:p>
          <a:p>
            <a:r>
              <a:rPr lang="cs-CZ" dirty="0"/>
              <a:t>Dnes REST </a:t>
            </a:r>
            <a:r>
              <a:rPr lang="cs-CZ" dirty="0" err="1"/>
              <a:t>api</a:t>
            </a:r>
            <a:r>
              <a:rPr lang="cs-CZ" dirty="0"/>
              <a:t> – požadavek na URL, JSON odpověď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05756A-C2AC-4814-A32E-C1491B190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0" b="30356"/>
          <a:stretch/>
        </p:blipFill>
        <p:spPr>
          <a:xfrm>
            <a:off x="2018012" y="4352925"/>
            <a:ext cx="5717575" cy="139065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65D0EF18-9906-44BC-82AB-E2AF174C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4CA035-1CDB-4E38-ADF2-DBADF9D3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E9BBB4E2-AB05-4EEB-9E58-B03F68C3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24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D3A46F6-D9E3-4C2E-A469-72F42C0F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5" y="1687270"/>
            <a:ext cx="9144314" cy="21880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2CC357-79F2-460C-9ECD-D56C54BF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16" y="2020925"/>
            <a:ext cx="5795433" cy="376778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571802-3C2F-4B33-B0FF-36F204A2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50DFF3-A1CA-4CAD-B275-8FD3AAFE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14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2960019D-D3A3-4DF0-9532-F0D41A27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</p:spTree>
    <p:extLst>
      <p:ext uri="{BB962C8B-B14F-4D97-AF65-F5344CB8AC3E}">
        <p14:creationId xmlns:p14="http://schemas.microsoft.com/office/powerpoint/2010/main" val="28965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D54A8DC-AF62-4291-953A-9A357E44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04" y="3878453"/>
            <a:ext cx="3799986" cy="28443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MVC a </a:t>
            </a:r>
            <a:r>
              <a:rPr lang="cs-CZ" dirty="0" err="1"/>
              <a:t>Django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opakujících se částí kódu aplikací =&gt; vznik frameworků</a:t>
            </a:r>
          </a:p>
          <a:p>
            <a:r>
              <a:rPr lang="cs-CZ" dirty="0" err="1"/>
              <a:t>Django</a:t>
            </a:r>
            <a:r>
              <a:rPr lang="cs-CZ" dirty="0"/>
              <a:t> – model, </a:t>
            </a:r>
            <a:r>
              <a:rPr lang="cs-CZ" dirty="0" err="1"/>
              <a:t>template</a:t>
            </a:r>
            <a:r>
              <a:rPr lang="cs-CZ" dirty="0"/>
              <a:t>, </a:t>
            </a:r>
            <a:r>
              <a:rPr lang="cs-CZ" dirty="0" err="1"/>
              <a:t>view</a:t>
            </a:r>
            <a:r>
              <a:rPr lang="cs-CZ" dirty="0"/>
              <a:t> (data, vzhled, logika)</a:t>
            </a:r>
          </a:p>
          <a:p>
            <a:r>
              <a:rPr lang="cs-CZ" dirty="0"/>
              <a:t>Nejčastěji </a:t>
            </a:r>
            <a:r>
              <a:rPr lang="cs-CZ" dirty="0" err="1"/>
              <a:t>proxy</a:t>
            </a:r>
            <a:r>
              <a:rPr lang="cs-CZ" dirty="0"/>
              <a:t> model – browser -&gt; server -&gt; </a:t>
            </a:r>
            <a:r>
              <a:rPr lang="cs-CZ" dirty="0" err="1"/>
              <a:t>uwsgi</a:t>
            </a:r>
            <a:r>
              <a:rPr lang="cs-CZ" dirty="0"/>
              <a:t> -&gt; python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FAE1B00-5C45-4EFD-B878-0CDD252A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6E1A2E-EAC7-4B23-9EBC-A2AD2FD5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C2AE09F2-75D8-4E9C-B2F2-A5454D65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49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aplikace v </a:t>
            </a:r>
            <a:r>
              <a:rPr lang="cs-CZ" dirty="0" err="1"/>
              <a:t>Djangu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97419D-2A67-4462-8CF4-DFB181724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46" y="1269098"/>
            <a:ext cx="8394580" cy="28552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11B79C-D1FA-4DE4-B480-49317E47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46" y="2333626"/>
            <a:ext cx="10055856" cy="37748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55D13FA-3F28-492E-BA93-20D109B5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77" y="1269097"/>
            <a:ext cx="5135434" cy="284217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0D48F22-7F74-42A6-AF83-7F282FE6F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015" y="1739169"/>
            <a:ext cx="9044117" cy="37069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FF871C2-616C-4303-9650-B7F8AA3AD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57" y="426301"/>
            <a:ext cx="11086886" cy="6005397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254C34-AF7A-4727-92B5-C64BDFD7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1E5CA0-3480-4BB3-8D4C-BDC21776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58A1DF48-00F4-45BA-83F3-ADB79160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5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BADFC0-94D4-4A50-A729-A229E95F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2F6864-1B11-41B1-8019-8E0E6507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6DB6C29-081C-4F79-B5C4-C37766FF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70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https://en.wikipedia.org/wiki/World_Wide_Web</a:t>
            </a:r>
            <a:endParaRPr lang="cs-CZ" dirty="0"/>
          </a:p>
          <a:p>
            <a:r>
              <a:rPr lang="cs-CZ" dirty="0">
                <a:hlinkClick r:id="rId3"/>
              </a:rPr>
              <a:t>https://www.earchiv.cz/l226/slide.php3?l=10&amp;me=28</a:t>
            </a:r>
            <a:endParaRPr lang="cs-CZ" dirty="0"/>
          </a:p>
          <a:p>
            <a:r>
              <a:rPr lang="cs-CZ" dirty="0"/>
              <a:t>Ukázky programů</a:t>
            </a:r>
          </a:p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543DC33-3E63-4F4F-893C-0F9747AB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1757F53-7499-493D-B29F-10BEBB51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2465A110-AA33-4C61-91C4-FDF5B6B4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0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Historie WWW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Bernes</a:t>
            </a:r>
            <a:r>
              <a:rPr lang="cs-CZ" dirty="0"/>
              <a:t>-Lee v </a:t>
            </a:r>
            <a:r>
              <a:rPr lang="cs-CZ" dirty="0" err="1"/>
              <a:t>CERNu</a:t>
            </a:r>
            <a:r>
              <a:rPr lang="cs-CZ" dirty="0"/>
              <a:t>, 1989</a:t>
            </a:r>
          </a:p>
          <a:p>
            <a:r>
              <a:rPr lang="cs-CZ" dirty="0"/>
              <a:t>Textové dokumenty provázané odkazy = „hypertext“</a:t>
            </a:r>
          </a:p>
          <a:p>
            <a:r>
              <a:rPr lang="cs-CZ" dirty="0"/>
              <a:t>Vznik HTML (hypertext </a:t>
            </a:r>
            <a:r>
              <a:rPr lang="cs-CZ" dirty="0" err="1"/>
              <a:t>markup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) a HTTP (hypertext transfer </a:t>
            </a:r>
            <a:r>
              <a:rPr lang="cs-CZ" dirty="0" err="1"/>
              <a:t>protocol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GET / POST / PUT / DELETE…</a:t>
            </a:r>
          </a:p>
          <a:p>
            <a:r>
              <a:rPr lang="cs-CZ" dirty="0"/>
              <a:t>URL – „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locator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Kombinuje doménové jméno (1985 – internet) a cestu k souboru</a:t>
            </a:r>
          </a:p>
          <a:p>
            <a:pPr lvl="1"/>
            <a:r>
              <a:rPr lang="cs-CZ" dirty="0"/>
              <a:t>https://gchd.cz/index.php?option=com_finder&amp;view=search&amp;q=mafin</a:t>
            </a:r>
          </a:p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78F14CE2-DFF0-464B-9097-1FE83292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5D69966-6C30-4DE7-B162-E2966D1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136531A4-C51E-4EC1-84B1-41F7FB8E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51E37-BBFC-43B6-AD33-F1E3200F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Schéma URL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98FF9-9CCD-4533-B31A-12AA0FB8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dirty="0"/>
              <a:t>https://gchd.cz/index.php?option=com_finder&amp;view=search&amp;q=mafin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749B7F-A297-4AE8-9038-181C6016B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59" y="2686049"/>
            <a:ext cx="7856417" cy="2200275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0190EF6-A4B7-4862-A068-F72816BF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AA2BCC-C67D-4658-972C-6CB20360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87E112AB-A210-4432-936A-2E965E5B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05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Značkovací jazyky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Značky určují význam dat</a:t>
            </a:r>
          </a:p>
          <a:p>
            <a:r>
              <a:rPr lang="cs-CZ" dirty="0" err="1"/>
              <a:t>Validovatelná</a:t>
            </a:r>
            <a:r>
              <a:rPr lang="cs-CZ" dirty="0"/>
              <a:t> sémantika i syntaxe</a:t>
            </a:r>
          </a:p>
          <a:p>
            <a:r>
              <a:rPr lang="cs-CZ" dirty="0"/>
              <a:t>HTML, SGML, XML, </a:t>
            </a:r>
            <a:r>
              <a:rPr lang="cs-CZ" dirty="0" err="1"/>
              <a:t>TeX</a:t>
            </a:r>
            <a:r>
              <a:rPr lang="cs-CZ" dirty="0"/>
              <a:t>, </a:t>
            </a:r>
            <a:r>
              <a:rPr lang="cs-CZ" dirty="0" err="1"/>
              <a:t>Markdown</a:t>
            </a:r>
            <a:r>
              <a:rPr lang="cs-CZ" dirty="0"/>
              <a:t>, RST…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5A7E0A3-FC5F-4C4F-8541-C98FBDF0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939B58C-AB7C-4171-A286-0B479FB5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50A58B6C-10D9-4ABD-9FFD-1E7B507E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59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65D677-0F4C-4923-8513-47DA9A3C1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08" y="1687270"/>
            <a:ext cx="6193543" cy="44609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E396C5-C9BD-4DC4-AF6A-BF6F2256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53" y="818340"/>
            <a:ext cx="7599172" cy="47388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777E7B-E4C6-4410-8031-055D15E2A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953" y="1790982"/>
            <a:ext cx="4036822" cy="345754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6D3AB0-7714-4BDE-BD18-4F811E0A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7D393B-F158-4B5D-9454-C8435744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5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D4C421A3-0997-476E-B74F-152A6C43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</a:p>
        </p:txBody>
      </p:sp>
    </p:spTree>
    <p:extLst>
      <p:ext uri="{BB962C8B-B14F-4D97-AF65-F5344CB8AC3E}">
        <p14:creationId xmlns:p14="http://schemas.microsoft.com/office/powerpoint/2010/main" val="11400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1A44D-C8C6-43EA-8934-8CC56A35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web vlastně funguje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D027B4F-48E0-4237-A3C9-21A414960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1447006"/>
            <a:ext cx="6248400" cy="210502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416DA0-493F-44CB-B858-AD00A6A13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7" y="3681932"/>
            <a:ext cx="6705600" cy="2543175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8E7D91-4069-4B5B-8C32-347BFD9B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B1FDFB-3386-497F-B7B5-F3F415FF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91E0F917-C389-476C-A71D-4C556714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99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4" y="365127"/>
            <a:ext cx="10023475" cy="1339031"/>
          </a:xfrm>
        </p:spPr>
        <p:txBody>
          <a:bodyPr/>
          <a:lstStyle/>
          <a:p>
            <a:r>
              <a:rPr lang="cs-CZ" dirty="0"/>
              <a:t>Webové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24" y="1825624"/>
            <a:ext cx="10023476" cy="4395548"/>
          </a:xfrm>
        </p:spPr>
        <p:txBody>
          <a:bodyPr/>
          <a:lstStyle/>
          <a:p>
            <a:r>
              <a:rPr lang="cs-CZ" dirty="0"/>
              <a:t>Statické / dynamické</a:t>
            </a:r>
          </a:p>
          <a:p>
            <a:pPr lvl="1"/>
            <a:r>
              <a:rPr lang="cs-CZ" dirty="0"/>
              <a:t>Statické – server jen posílá uložené soubory</a:t>
            </a:r>
          </a:p>
          <a:p>
            <a:pPr lvl="1"/>
            <a:r>
              <a:rPr lang="cs-CZ" dirty="0"/>
              <a:t>Dynamické – server vytváří HTML za běhu</a:t>
            </a:r>
          </a:p>
          <a:p>
            <a:pPr lvl="1"/>
            <a:r>
              <a:rPr lang="cs-CZ" dirty="0"/>
              <a:t>Dynamické – v prohlížeči běží program, upravuje stránku</a:t>
            </a:r>
          </a:p>
          <a:p>
            <a:r>
              <a:rPr lang="cs-CZ" dirty="0"/>
              <a:t>Synchronní / asynchronní</a:t>
            </a:r>
          </a:p>
          <a:p>
            <a:pPr lvl="1"/>
            <a:r>
              <a:rPr lang="cs-CZ" dirty="0"/>
              <a:t>Synchronní – stránka se mění jen po akci uživatele</a:t>
            </a:r>
          </a:p>
          <a:p>
            <a:pPr lvl="1"/>
            <a:r>
              <a:rPr lang="cs-CZ" dirty="0"/>
              <a:t>Asynchronní – stránka se mění sama spuštěným kódem (časovač, </a:t>
            </a:r>
            <a:r>
              <a:rPr lang="cs-CZ" dirty="0" err="1"/>
              <a:t>ajax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DDBADA-15DB-4FF0-B0EE-2621B911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8" y="5103019"/>
            <a:ext cx="4862795" cy="12525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D78DE20-D370-4522-B7A2-9D4963291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723" y="4808539"/>
            <a:ext cx="4942596" cy="1547813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FE4151F-CCDA-49E3-91A6-F8F29C39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D25B2D-9822-476A-9B85-4656712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9F4CCFEF-05FC-4A22-B2E6-5A4CDD4C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6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131CD66-6B24-4167-8709-3322A5D28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44" y="3660913"/>
            <a:ext cx="3692556" cy="1650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stránky serverové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Webový server dostane požadavek, předá ho programu a vrátí vygenerovanou odpověď</a:t>
            </a:r>
          </a:p>
          <a:p>
            <a:r>
              <a:rPr lang="cs-CZ" dirty="0"/>
              <a:t>CGI „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gateway</a:t>
            </a:r>
            <a:r>
              <a:rPr lang="cs-CZ" dirty="0"/>
              <a:t> interface“, </a:t>
            </a:r>
            <a:r>
              <a:rPr lang="cs-CZ" dirty="0" err="1"/>
              <a:t>FastCGI</a:t>
            </a:r>
            <a:r>
              <a:rPr lang="cs-CZ" dirty="0"/>
              <a:t>, WSGI „web server </a:t>
            </a:r>
            <a:r>
              <a:rPr lang="cs-CZ" dirty="0" err="1"/>
              <a:t>gateway</a:t>
            </a:r>
            <a:r>
              <a:rPr lang="cs-CZ" dirty="0"/>
              <a:t> interface“, ASGI „</a:t>
            </a:r>
            <a:r>
              <a:rPr lang="cs-CZ" dirty="0" err="1"/>
              <a:t>asynchronous</a:t>
            </a:r>
            <a:r>
              <a:rPr lang="cs-CZ" dirty="0"/>
              <a:t> (W)SGI“</a:t>
            </a:r>
          </a:p>
          <a:p>
            <a:endParaRPr lang="cs-CZ" dirty="0"/>
          </a:p>
          <a:p>
            <a:r>
              <a:rPr lang="cs-CZ" dirty="0"/>
              <a:t>Interpret jazyka součástí webového</a:t>
            </a:r>
            <a:br>
              <a:rPr lang="cs-CZ" dirty="0"/>
            </a:br>
            <a:r>
              <a:rPr lang="cs-CZ" dirty="0"/>
              <a:t>serveru (hlavně </a:t>
            </a:r>
            <a:r>
              <a:rPr lang="cs-CZ" dirty="0" err="1"/>
              <a:t>Apache</a:t>
            </a:r>
            <a:r>
              <a:rPr lang="cs-CZ" dirty="0"/>
              <a:t>, IIS)</a:t>
            </a:r>
          </a:p>
          <a:p>
            <a:r>
              <a:rPr lang="cs-CZ" dirty="0"/>
              <a:t>Moduly - </a:t>
            </a:r>
            <a:r>
              <a:rPr lang="cs-CZ" dirty="0" err="1"/>
              <a:t>mod_php</a:t>
            </a:r>
            <a:r>
              <a:rPr lang="cs-CZ" dirty="0"/>
              <a:t>, </a:t>
            </a:r>
            <a:r>
              <a:rPr lang="cs-CZ" dirty="0" err="1"/>
              <a:t>mod_wsgi</a:t>
            </a:r>
            <a:r>
              <a:rPr lang="cs-CZ" dirty="0"/>
              <a:t>, </a:t>
            </a:r>
            <a:r>
              <a:rPr lang="cs-CZ" dirty="0" err="1"/>
              <a:t>mod_perl</a:t>
            </a:r>
            <a:endParaRPr lang="cs-CZ" dirty="0"/>
          </a:p>
          <a:p>
            <a:endParaRPr lang="cs-CZ" dirty="0"/>
          </a:p>
          <a:p>
            <a:r>
              <a:rPr lang="cs-CZ" dirty="0"/>
              <a:t>Dnes webserver jako </a:t>
            </a:r>
            <a:r>
              <a:rPr lang="cs-CZ" dirty="0" err="1"/>
              <a:t>proxy</a:t>
            </a:r>
            <a:r>
              <a:rPr lang="cs-CZ" dirty="0"/>
              <a:t> (</a:t>
            </a:r>
            <a:r>
              <a:rPr lang="cs-CZ" dirty="0" err="1"/>
              <a:t>php_fpm</a:t>
            </a:r>
            <a:r>
              <a:rPr lang="cs-CZ" dirty="0"/>
              <a:t>, python </a:t>
            </a:r>
            <a:r>
              <a:rPr lang="cs-CZ" dirty="0" err="1"/>
              <a:t>uwsgi</a:t>
            </a:r>
            <a:r>
              <a:rPr lang="cs-CZ" dirty="0"/>
              <a:t>)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1DBDDEA-57C5-4E82-B699-04F13E8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A2369C-7985-4B6A-88C4-05C3A7E6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DBD5157A-5A85-42B7-BA91-A3C89AED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81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Dynamické stránky serverové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Nejdříve vše v 1 souboru (SQL, HTML, aplikační logika)</a:t>
            </a:r>
          </a:p>
          <a:p>
            <a:r>
              <a:rPr lang="cs-CZ" dirty="0"/>
              <a:t>Časem oddělení jednotlivých částí</a:t>
            </a:r>
          </a:p>
          <a:p>
            <a:r>
              <a:rPr lang="cs-CZ" dirty="0"/>
              <a:t>2 vrstvá struktura</a:t>
            </a:r>
          </a:p>
          <a:p>
            <a:pPr lvl="1"/>
            <a:r>
              <a:rPr lang="cs-CZ" dirty="0"/>
              <a:t>Kaskádové styly (CSS)</a:t>
            </a:r>
          </a:p>
          <a:p>
            <a:pPr lvl="1"/>
            <a:r>
              <a:rPr lang="cs-CZ" dirty="0"/>
              <a:t>JSP (HTML + </a:t>
            </a:r>
            <a:r>
              <a:rPr lang="cs-CZ" dirty="0" err="1"/>
              <a:t>java</a:t>
            </a:r>
            <a:r>
              <a:rPr lang="cs-CZ" dirty="0"/>
              <a:t> objekty)</a:t>
            </a:r>
          </a:p>
          <a:p>
            <a:r>
              <a:rPr lang="cs-CZ" dirty="0"/>
              <a:t>3 vrstvá struktura</a:t>
            </a:r>
          </a:p>
          <a:p>
            <a:pPr lvl="1"/>
            <a:r>
              <a:rPr lang="cs-CZ" dirty="0"/>
              <a:t>MVC (model – </a:t>
            </a:r>
            <a:r>
              <a:rPr lang="cs-CZ" dirty="0" err="1"/>
              <a:t>view</a:t>
            </a:r>
            <a:r>
              <a:rPr lang="cs-CZ" dirty="0"/>
              <a:t> – </a:t>
            </a:r>
            <a:r>
              <a:rPr lang="cs-CZ" dirty="0" err="1"/>
              <a:t>controller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Vzhled – logika – data</a:t>
            </a:r>
          </a:p>
          <a:p>
            <a:pPr lvl="1"/>
            <a:r>
              <a:rPr lang="cs-CZ" dirty="0"/>
              <a:t>Dnes nejčastější</a:t>
            </a:r>
          </a:p>
          <a:p>
            <a:pPr lvl="1"/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1AE0E9-7BE6-490E-BAB2-D60FF6EA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811F598-F713-48F0-9DD8-BC540312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843BE8F7-081C-4B24-BAF6-CB16FC7D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27.01.2022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6074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C5B81125-6E84-4F4C-BD8B-26F35B859F95}" vid="{525AAA4E-249F-4EEA-A217-141F78C1963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Motiv_2019</Template>
  <TotalTime>932</TotalTime>
  <Words>694</Words>
  <Application>Microsoft Office PowerPoint</Application>
  <PresentationFormat>Širokoúhlá obrazovka</PresentationFormat>
  <Paragraphs>142</Paragraphs>
  <Slides>18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Bree Serif</vt:lpstr>
      <vt:lpstr>Calibri</vt:lpstr>
      <vt:lpstr>Motiv1</vt:lpstr>
      <vt:lpstr>Dynamické webové aplikace</vt:lpstr>
      <vt:lpstr>Historie WWW</vt:lpstr>
      <vt:lpstr>Schéma URL</vt:lpstr>
      <vt:lpstr>Značkovací jazyky</vt:lpstr>
      <vt:lpstr>Prezentace aplikace PowerPoint</vt:lpstr>
      <vt:lpstr>Jak web vlastně funguje</vt:lpstr>
      <vt:lpstr>Webové stránky</vt:lpstr>
      <vt:lpstr>Dynamické stránky serverové</vt:lpstr>
      <vt:lpstr>Dynamické stránky serverové</vt:lpstr>
      <vt:lpstr>Prezentace aplikace PowerPoint</vt:lpstr>
      <vt:lpstr>Dynamické stránky v prohlížeči</vt:lpstr>
      <vt:lpstr>Prezentace aplikace PowerPoint</vt:lpstr>
      <vt:lpstr>Vzdálené volání procedur</vt:lpstr>
      <vt:lpstr>Prezentace aplikace PowerPoint</vt:lpstr>
      <vt:lpstr>MVC a Django</vt:lpstr>
      <vt:lpstr>Ukázka aplikace v Djangu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MaFIn</dc:title>
  <dc:creator>Vojtech Svandelik;Ivan Kraus</dc:creator>
  <cp:lastModifiedBy>Ivan Kraus</cp:lastModifiedBy>
  <cp:revision>63</cp:revision>
  <dcterms:created xsi:type="dcterms:W3CDTF">2016-10-28T15:41:46Z</dcterms:created>
  <dcterms:modified xsi:type="dcterms:W3CDTF">2022-01-26T17:56:09Z</dcterms:modified>
</cp:coreProperties>
</file>