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65" r:id="rId10"/>
    <p:sldId id="260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450B4-3DE4-490A-801B-C23CBEA3C55A}" v="32" dt="2022-01-25T19:13:59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2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usi@gchd.cz" userId="65059584-c3f9-497c-93a2-5f597ddd408c" providerId="ADAL" clId="{16A4C5AE-D040-47FC-BCCF-221E8CDDFEA1}"/>
    <pc:docChg chg="undo custSel modSld modMainMaster">
      <pc:chgData name="krausi@gchd.cz" userId="65059584-c3f9-497c-93a2-5f597ddd408c" providerId="ADAL" clId="{16A4C5AE-D040-47FC-BCCF-221E8CDDFEA1}" dt="2019-10-09T18:31:23.831" v="226"/>
      <pc:docMkLst>
        <pc:docMk/>
      </pc:docMkLst>
      <pc:sldChg chg="addSp delSp modSp">
        <pc:chgData name="krausi@gchd.cz" userId="65059584-c3f9-497c-93a2-5f597ddd408c" providerId="ADAL" clId="{16A4C5AE-D040-47FC-BCCF-221E8CDDFEA1}" dt="2019-10-09T18:23:55.460" v="222" actId="20577"/>
        <pc:sldMkLst>
          <pc:docMk/>
          <pc:sldMk cId="1857873243" sldId="256"/>
        </pc:sldMkLst>
        <pc:spChg chg="mod">
          <ac:chgData name="krausi@gchd.cz" userId="65059584-c3f9-497c-93a2-5f597ddd408c" providerId="ADAL" clId="{16A4C5AE-D040-47FC-BCCF-221E8CDDFEA1}" dt="2019-10-09T18:07:46.673" v="38" actId="27636"/>
          <ac:spMkLst>
            <pc:docMk/>
            <pc:sldMk cId="1857873243" sldId="256"/>
            <ac:spMk id="2" creationId="{00000000-0000-0000-0000-000000000000}"/>
          </ac:spMkLst>
        </pc:spChg>
        <pc:spChg chg="mod">
          <ac:chgData name="krausi@gchd.cz" userId="65059584-c3f9-497c-93a2-5f597ddd408c" providerId="ADAL" clId="{16A4C5AE-D040-47FC-BCCF-221E8CDDFEA1}" dt="2019-10-09T18:23:55.460" v="222" actId="20577"/>
          <ac:spMkLst>
            <pc:docMk/>
            <pc:sldMk cId="1857873243" sldId="256"/>
            <ac:spMk id="3" creationId="{00000000-0000-0000-0000-000000000000}"/>
          </ac:spMkLst>
        </pc:spChg>
        <pc:picChg chg="add del">
          <ac:chgData name="krausi@gchd.cz" userId="65059584-c3f9-497c-93a2-5f597ddd408c" providerId="ADAL" clId="{16A4C5AE-D040-47FC-BCCF-221E8CDDFEA1}" dt="2019-10-09T18:23:11.792" v="155"/>
          <ac:picMkLst>
            <pc:docMk/>
            <pc:sldMk cId="1857873243" sldId="256"/>
            <ac:picMk id="4" creationId="{EB53A6FC-7607-4092-A434-16303A4C75D3}"/>
          </ac:picMkLst>
        </pc:picChg>
      </pc:sldChg>
      <pc:sldMasterChg chg="modSldLayout">
        <pc:chgData name="krausi@gchd.cz" userId="65059584-c3f9-497c-93a2-5f597ddd408c" providerId="ADAL" clId="{16A4C5AE-D040-47FC-BCCF-221E8CDDFEA1}" dt="2019-10-09T18:22:43.283" v="153" actId="1076"/>
        <pc:sldMasterMkLst>
          <pc:docMk/>
          <pc:sldMasterMk cId="1840720498" sldId="2147483668"/>
        </pc:sldMasterMkLst>
        <pc:sldLayoutChg chg="addSp delSp modSp">
          <pc:chgData name="krausi@gchd.cz" userId="65059584-c3f9-497c-93a2-5f597ddd408c" providerId="ADAL" clId="{16A4C5AE-D040-47FC-BCCF-221E8CDDFEA1}" dt="2019-10-09T18:22:43.283" v="153" actId="1076"/>
          <pc:sldLayoutMkLst>
            <pc:docMk/>
            <pc:sldMasterMk cId="1840720498" sldId="2147483668"/>
            <pc:sldLayoutMk cId="2624684901" sldId="2147483669"/>
          </pc:sldLayoutMkLst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3" creationId="{00000000-0000-0000-0000-000000000000}"/>
            </ac:spMkLst>
          </pc:spChg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10" creationId="{00000000-0000-0000-0000-000000000000}"/>
            </ac:spMkLst>
          </pc:spChg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11" creationId="{D0F87DFE-2B14-435D-8E02-76568DBBDE94}"/>
            </ac:spMkLst>
          </pc:spChg>
          <pc:spChg chg="mod">
            <ac:chgData name="krausi@gchd.cz" userId="65059584-c3f9-497c-93a2-5f597ddd408c" providerId="ADAL" clId="{16A4C5AE-D040-47FC-BCCF-221E8CDDFEA1}" dt="2019-10-09T18:22:43.283" v="153" actId="1076"/>
            <ac:spMkLst>
              <pc:docMk/>
              <pc:sldMasterMk cId="1840720498" sldId="2147483668"/>
              <pc:sldLayoutMk cId="2624684901" sldId="2147483669"/>
              <ac:spMk id="17" creationId="{00000000-0000-0000-0000-000000000000}"/>
            </ac:spMkLst>
          </pc:spChg>
          <pc:spChg chg="del mod">
            <ac:chgData name="krausi@gchd.cz" userId="65059584-c3f9-497c-93a2-5f597ddd408c" providerId="ADAL" clId="{16A4C5AE-D040-47FC-BCCF-221E8CDDFEA1}" dt="2019-10-09T18:14:21.174" v="144" actId="478"/>
            <ac:spMkLst>
              <pc:docMk/>
              <pc:sldMasterMk cId="1840720498" sldId="2147483668"/>
              <pc:sldLayoutMk cId="2624684901" sldId="2147483669"/>
              <ac:spMk id="19" creationId="{30CB72BD-51A1-439F-8BDD-52DF00BC798D}"/>
            </ac:spMkLst>
          </pc:spChg>
          <pc:picChg chg="mod">
            <ac:chgData name="krausi@gchd.cz" userId="65059584-c3f9-497c-93a2-5f597ddd408c" providerId="ADAL" clId="{16A4C5AE-D040-47FC-BCCF-221E8CDDFEA1}" dt="2019-10-09T18:22:43.283" v="153" actId="1076"/>
            <ac:picMkLst>
              <pc:docMk/>
              <pc:sldMasterMk cId="1840720498" sldId="2147483668"/>
              <pc:sldLayoutMk cId="2624684901" sldId="2147483669"/>
              <ac:picMk id="6" creationId="{4C67ADB7-0344-4D3C-93E7-4FB20390F852}"/>
            </ac:picMkLst>
          </pc:picChg>
          <pc:picChg chg="add del">
            <ac:chgData name="krausi@gchd.cz" userId="65059584-c3f9-497c-93a2-5f597ddd408c" providerId="ADAL" clId="{16A4C5AE-D040-47FC-BCCF-221E8CDDFEA1}" dt="2019-10-09T18:08:36.459" v="45"/>
            <ac:picMkLst>
              <pc:docMk/>
              <pc:sldMasterMk cId="1840720498" sldId="2147483668"/>
              <pc:sldLayoutMk cId="2624684901" sldId="2147483669"/>
              <ac:picMk id="12" creationId="{985C77DF-B60F-4931-95CA-BFF975F96950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06.793" v="223"/>
        <pc:sldMasterMkLst>
          <pc:docMk/>
          <pc:sldMasterMk cId="545095597" sldId="2147483673"/>
        </pc:sldMasterMkLst>
        <pc:picChg chg="add">
          <ac:chgData name="krausi@gchd.cz" userId="65059584-c3f9-497c-93a2-5f597ddd408c" providerId="ADAL" clId="{16A4C5AE-D040-47FC-BCCF-221E8CDDFEA1}" dt="2019-10-09T18:31:06.793" v="223"/>
          <ac:picMkLst>
            <pc:docMk/>
            <pc:sldMasterMk cId="545095597" sldId="2147483673"/>
            <ac:picMk id="8" creationId="{04854ACE-E3A3-4F88-8FC1-CB333F781A8B}"/>
          </ac:picMkLst>
        </pc:picChg>
        <pc:sldLayoutChg chg="addSp">
          <pc:chgData name="krausi@gchd.cz" userId="65059584-c3f9-497c-93a2-5f597ddd408c" providerId="ADAL" clId="{16A4C5AE-D040-47FC-BCCF-221E8CDDFEA1}" dt="2019-10-09T18:31:06.793" v="223"/>
          <pc:sldLayoutMkLst>
            <pc:docMk/>
            <pc:sldMasterMk cId="545095597" sldId="2147483673"/>
            <pc:sldLayoutMk cId="2809238825" sldId="2147483674"/>
          </pc:sldLayoutMkLst>
          <pc:spChg chg="add">
            <ac:chgData name="krausi@gchd.cz" userId="65059584-c3f9-497c-93a2-5f597ddd408c" providerId="ADAL" clId="{16A4C5AE-D040-47FC-BCCF-221E8CDDFEA1}" dt="2019-10-09T18:31:06.793" v="223"/>
            <ac:spMkLst>
              <pc:docMk/>
              <pc:sldMasterMk cId="545095597" sldId="2147483673"/>
              <pc:sldLayoutMk cId="2809238825" sldId="2147483674"/>
              <ac:spMk id="12" creationId="{FF20A3FB-6F4D-4935-B5C7-340C03EF5141}"/>
            </ac:spMkLst>
          </pc:spChg>
          <pc:picChg chg="add">
            <ac:chgData name="krausi@gchd.cz" userId="65059584-c3f9-497c-93a2-5f597ddd408c" providerId="ADAL" clId="{16A4C5AE-D040-47FC-BCCF-221E8CDDFEA1}" dt="2019-10-09T18:31:06.793" v="223"/>
            <ac:picMkLst>
              <pc:docMk/>
              <pc:sldMasterMk cId="545095597" sldId="2147483673"/>
              <pc:sldLayoutMk cId="2809238825" sldId="2147483674"/>
              <ac:picMk id="13" creationId="{56CB240E-93F6-4C36-90AB-7A996B800F89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10.977" v="224"/>
        <pc:sldMasterMkLst>
          <pc:docMk/>
          <pc:sldMasterMk cId="2459522246" sldId="2147483685"/>
        </pc:sldMasterMkLst>
        <pc:picChg chg="add">
          <ac:chgData name="krausi@gchd.cz" userId="65059584-c3f9-497c-93a2-5f597ddd408c" providerId="ADAL" clId="{16A4C5AE-D040-47FC-BCCF-221E8CDDFEA1}" dt="2019-10-09T18:31:10.977" v="224"/>
          <ac:picMkLst>
            <pc:docMk/>
            <pc:sldMasterMk cId="2459522246" sldId="2147483685"/>
            <ac:picMk id="8" creationId="{0AF902CB-9279-4363-B749-0D05FCAFF0E7}"/>
          </ac:picMkLst>
        </pc:picChg>
        <pc:sldLayoutChg chg="addSp">
          <pc:chgData name="krausi@gchd.cz" userId="65059584-c3f9-497c-93a2-5f597ddd408c" providerId="ADAL" clId="{16A4C5AE-D040-47FC-BCCF-221E8CDDFEA1}" dt="2019-10-09T18:31:10.977" v="224"/>
          <pc:sldLayoutMkLst>
            <pc:docMk/>
            <pc:sldMasterMk cId="2459522246" sldId="2147483685"/>
            <pc:sldLayoutMk cId="2684464238" sldId="2147483686"/>
          </pc:sldLayoutMkLst>
          <pc:spChg chg="add">
            <ac:chgData name="krausi@gchd.cz" userId="65059584-c3f9-497c-93a2-5f597ddd408c" providerId="ADAL" clId="{16A4C5AE-D040-47FC-BCCF-221E8CDDFEA1}" dt="2019-10-09T18:31:10.977" v="224"/>
            <ac:spMkLst>
              <pc:docMk/>
              <pc:sldMasterMk cId="2459522246" sldId="2147483685"/>
              <pc:sldLayoutMk cId="2684464238" sldId="2147483686"/>
              <ac:spMk id="12" creationId="{B948C648-9EA3-46EE-B881-AEAD3E91ACAD}"/>
            </ac:spMkLst>
          </pc:spChg>
          <pc:picChg chg="add">
            <ac:chgData name="krausi@gchd.cz" userId="65059584-c3f9-497c-93a2-5f597ddd408c" providerId="ADAL" clId="{16A4C5AE-D040-47FC-BCCF-221E8CDDFEA1}" dt="2019-10-09T18:31:10.977" v="224"/>
            <ac:picMkLst>
              <pc:docMk/>
              <pc:sldMasterMk cId="2459522246" sldId="2147483685"/>
              <pc:sldLayoutMk cId="2684464238" sldId="2147483686"/>
              <ac:picMk id="13" creationId="{4C1EAA16-D351-4008-9D17-9B0EA8E51930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15.646" v="225"/>
        <pc:sldMasterMkLst>
          <pc:docMk/>
          <pc:sldMasterMk cId="3658652195" sldId="2147483697"/>
        </pc:sldMasterMkLst>
        <pc:picChg chg="add">
          <ac:chgData name="krausi@gchd.cz" userId="65059584-c3f9-497c-93a2-5f597ddd408c" providerId="ADAL" clId="{16A4C5AE-D040-47FC-BCCF-221E8CDDFEA1}" dt="2019-10-09T18:31:15.646" v="225"/>
          <ac:picMkLst>
            <pc:docMk/>
            <pc:sldMasterMk cId="3658652195" sldId="2147483697"/>
            <ac:picMk id="11" creationId="{D537EC9B-1C92-4546-BFDA-117ECBD9FAFF}"/>
          </ac:picMkLst>
        </pc:picChg>
        <pc:sldLayoutChg chg="addSp">
          <pc:chgData name="krausi@gchd.cz" userId="65059584-c3f9-497c-93a2-5f597ddd408c" providerId="ADAL" clId="{16A4C5AE-D040-47FC-BCCF-221E8CDDFEA1}" dt="2019-10-09T18:31:15.646" v="225"/>
          <pc:sldLayoutMkLst>
            <pc:docMk/>
            <pc:sldMasterMk cId="3658652195" sldId="2147483697"/>
            <pc:sldLayoutMk cId="4136534974" sldId="2147483698"/>
          </pc:sldLayoutMkLst>
          <pc:spChg chg="add">
            <ac:chgData name="krausi@gchd.cz" userId="65059584-c3f9-497c-93a2-5f597ddd408c" providerId="ADAL" clId="{16A4C5AE-D040-47FC-BCCF-221E8CDDFEA1}" dt="2019-10-09T18:31:15.646" v="225"/>
            <ac:spMkLst>
              <pc:docMk/>
              <pc:sldMasterMk cId="3658652195" sldId="2147483697"/>
              <pc:sldLayoutMk cId="4136534974" sldId="2147483698"/>
              <ac:spMk id="10" creationId="{6C95BECF-8FE3-4DB1-A602-DED75D45AC49}"/>
            </ac:spMkLst>
          </pc:spChg>
          <pc:picChg chg="add">
            <ac:chgData name="krausi@gchd.cz" userId="65059584-c3f9-497c-93a2-5f597ddd408c" providerId="ADAL" clId="{16A4C5AE-D040-47FC-BCCF-221E8CDDFEA1}" dt="2019-10-09T18:31:15.646" v="225"/>
            <ac:picMkLst>
              <pc:docMk/>
              <pc:sldMasterMk cId="3658652195" sldId="2147483697"/>
              <pc:sldLayoutMk cId="4136534974" sldId="2147483698"/>
              <ac:picMk id="11" creationId="{CCD9F20B-EE19-4C05-A0D9-EAE9A0FE8439}"/>
            </ac:picMkLst>
          </pc:picChg>
        </pc:sldLayoutChg>
      </pc:sldMasterChg>
      <pc:sldMasterChg chg="addSp modSldLayout">
        <pc:chgData name="krausi@gchd.cz" userId="65059584-c3f9-497c-93a2-5f597ddd408c" providerId="ADAL" clId="{16A4C5AE-D040-47FC-BCCF-221E8CDDFEA1}" dt="2019-10-09T18:31:23.831" v="226"/>
        <pc:sldMasterMkLst>
          <pc:docMk/>
          <pc:sldMasterMk cId="1405146788" sldId="2147483709"/>
        </pc:sldMasterMkLst>
        <pc:picChg chg="add">
          <ac:chgData name="krausi@gchd.cz" userId="65059584-c3f9-497c-93a2-5f597ddd408c" providerId="ADAL" clId="{16A4C5AE-D040-47FC-BCCF-221E8CDDFEA1}" dt="2019-10-09T18:31:23.831" v="226"/>
          <ac:picMkLst>
            <pc:docMk/>
            <pc:sldMasterMk cId="1405146788" sldId="2147483709"/>
            <ac:picMk id="8" creationId="{EB49018E-9044-4C1B-BA8E-9F06BE366B14}"/>
          </ac:picMkLst>
        </pc:picChg>
        <pc:sldLayoutChg chg="addSp">
          <pc:chgData name="krausi@gchd.cz" userId="65059584-c3f9-497c-93a2-5f597ddd408c" providerId="ADAL" clId="{16A4C5AE-D040-47FC-BCCF-221E8CDDFEA1}" dt="2019-10-09T18:31:23.831" v="226"/>
          <pc:sldLayoutMkLst>
            <pc:docMk/>
            <pc:sldMasterMk cId="1405146788" sldId="2147483709"/>
            <pc:sldLayoutMk cId="4076534433" sldId="2147483710"/>
          </pc:sldLayoutMkLst>
          <pc:spChg chg="add">
            <ac:chgData name="krausi@gchd.cz" userId="65059584-c3f9-497c-93a2-5f597ddd408c" providerId="ADAL" clId="{16A4C5AE-D040-47FC-BCCF-221E8CDDFEA1}" dt="2019-10-09T18:31:23.831" v="226"/>
            <ac:spMkLst>
              <pc:docMk/>
              <pc:sldMasterMk cId="1405146788" sldId="2147483709"/>
              <pc:sldLayoutMk cId="4076534433" sldId="2147483710"/>
              <ac:spMk id="7" creationId="{170B549C-2483-47FB-9B44-EB67FC017C98}"/>
            </ac:spMkLst>
          </pc:spChg>
          <pc:picChg chg="add">
            <ac:chgData name="krausi@gchd.cz" userId="65059584-c3f9-497c-93a2-5f597ddd408c" providerId="ADAL" clId="{16A4C5AE-D040-47FC-BCCF-221E8CDDFEA1}" dt="2019-10-09T18:31:23.831" v="226"/>
            <ac:picMkLst>
              <pc:docMk/>
              <pc:sldMasterMk cId="1405146788" sldId="2147483709"/>
              <pc:sldLayoutMk cId="4076534433" sldId="2147483710"/>
              <ac:picMk id="8" creationId="{F73D9FCC-E712-413B-89F9-4599CD87966B}"/>
            </ac:picMkLst>
          </pc:picChg>
        </pc:sldLayoutChg>
      </pc:sldMasterChg>
    </pc:docChg>
  </pc:docChgLst>
  <pc:docChgLst>
    <pc:chgData name="Kraus Ivan" userId="65059584-c3f9-497c-93a2-5f597ddd408c" providerId="ADAL" clId="{179450B4-3DE4-490A-801B-C23CBEA3C55A}"/>
    <pc:docChg chg="undo redo custSel addSld modSld">
      <pc:chgData name="Kraus Ivan" userId="65059584-c3f9-497c-93a2-5f597ddd408c" providerId="ADAL" clId="{179450B4-3DE4-490A-801B-C23CBEA3C55A}" dt="2022-01-25T19:13:59.064" v="205" actId="1076"/>
      <pc:docMkLst>
        <pc:docMk/>
      </pc:docMkLst>
      <pc:sldChg chg="addSp delSp modSp mod chgLayout">
        <pc:chgData name="Kraus Ivan" userId="65059584-c3f9-497c-93a2-5f597ddd408c" providerId="ADAL" clId="{179450B4-3DE4-490A-801B-C23CBEA3C55A}" dt="2022-01-25T18:23:33.927" v="1" actId="6264"/>
        <pc:sldMkLst>
          <pc:docMk/>
          <pc:sldMk cId="1857873243" sldId="256"/>
        </pc:sldMkLst>
        <pc:spChg chg="mod ord">
          <ac:chgData name="Kraus Ivan" userId="65059584-c3f9-497c-93a2-5f597ddd408c" providerId="ADAL" clId="{179450B4-3DE4-490A-801B-C23CBEA3C55A}" dt="2022-01-25T18:23:33.927" v="1" actId="6264"/>
          <ac:spMkLst>
            <pc:docMk/>
            <pc:sldMk cId="1857873243" sldId="256"/>
            <ac:spMk id="2" creationId="{00000000-0000-0000-0000-000000000000}"/>
          </ac:spMkLst>
        </pc:spChg>
        <pc:spChg chg="mod ord">
          <ac:chgData name="Kraus Ivan" userId="65059584-c3f9-497c-93a2-5f597ddd408c" providerId="ADAL" clId="{179450B4-3DE4-490A-801B-C23CBEA3C55A}" dt="2022-01-25T18:23:33.927" v="1" actId="6264"/>
          <ac:spMkLst>
            <pc:docMk/>
            <pc:sldMk cId="1857873243" sldId="256"/>
            <ac:spMk id="3" creationId="{00000000-0000-0000-0000-000000000000}"/>
          </ac:spMkLst>
        </pc:spChg>
        <pc:spChg chg="add del mod">
          <ac:chgData name="Kraus Ivan" userId="65059584-c3f9-497c-93a2-5f597ddd408c" providerId="ADAL" clId="{179450B4-3DE4-490A-801B-C23CBEA3C55A}" dt="2022-01-25T18:23:33.927" v="1" actId="6264"/>
          <ac:spMkLst>
            <pc:docMk/>
            <pc:sldMk cId="1857873243" sldId="256"/>
            <ac:spMk id="4" creationId="{EA22D7CC-6FCE-43A4-B4E0-683594549362}"/>
          </ac:spMkLst>
        </pc:spChg>
        <pc:spChg chg="add del mod">
          <ac:chgData name="Kraus Ivan" userId="65059584-c3f9-497c-93a2-5f597ddd408c" providerId="ADAL" clId="{179450B4-3DE4-490A-801B-C23CBEA3C55A}" dt="2022-01-25T18:23:33.927" v="1" actId="6264"/>
          <ac:spMkLst>
            <pc:docMk/>
            <pc:sldMk cId="1857873243" sldId="256"/>
            <ac:spMk id="5" creationId="{1BBE9801-D411-4B75-B5E3-413BEADE5CDA}"/>
          </ac:spMkLst>
        </pc:spChg>
      </pc:sldChg>
      <pc:sldChg chg="addSp delSp modSp mod chgLayout">
        <pc:chgData name="Kraus Ivan" userId="65059584-c3f9-497c-93a2-5f597ddd408c" providerId="ADAL" clId="{179450B4-3DE4-490A-801B-C23CBEA3C55A}" dt="2022-01-25T18:23:31.727" v="0" actId="6264"/>
        <pc:sldMkLst>
          <pc:docMk/>
          <pc:sldMk cId="137535405" sldId="257"/>
        </pc:sldMkLst>
        <pc:spChg chg="mod or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2" creationId="{310B9074-B9EA-4CAE-967F-ADAE1274A9E0}"/>
          </ac:spMkLst>
        </pc:spChg>
        <pc:spChg chg="mod or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3" creationId="{FCE50043-52D9-4643-B69E-1BE27B9F80FE}"/>
          </ac:spMkLst>
        </pc:spChg>
        <pc:spChg chg="mod or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4" creationId="{A75E50FE-65A4-4224-88F5-7D6C28F1396C}"/>
          </ac:spMkLst>
        </pc:spChg>
        <pc:spChg chg="mod or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5" creationId="{5BE33D88-1F66-469E-9D48-A827558D3859}"/>
          </ac:spMkLst>
        </pc:spChg>
        <pc:spChg chg="mod or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6" creationId="{4DDA85CF-44BE-41F6-B822-095710DE78D2}"/>
          </ac:spMkLst>
        </pc:spChg>
        <pc:spChg chg="add del mo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7" creationId="{FF76546B-5A2E-4E2C-85FF-4A56638446E8}"/>
          </ac:spMkLst>
        </pc:spChg>
        <pc:spChg chg="add del mo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8" creationId="{9436C47D-A44C-4150-B388-16B7B14824BD}"/>
          </ac:spMkLst>
        </pc:spChg>
        <pc:spChg chg="add del mo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9" creationId="{7E4F908C-C71F-4553-A2A1-9D9DBACA6A95}"/>
          </ac:spMkLst>
        </pc:spChg>
        <pc:spChg chg="add del mo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10" creationId="{B01492D8-CACF-49CD-B142-FE904F2B4234}"/>
          </ac:spMkLst>
        </pc:spChg>
        <pc:spChg chg="add del mod">
          <ac:chgData name="Kraus Ivan" userId="65059584-c3f9-497c-93a2-5f597ddd408c" providerId="ADAL" clId="{179450B4-3DE4-490A-801B-C23CBEA3C55A}" dt="2022-01-25T18:23:31.727" v="0" actId="6264"/>
          <ac:spMkLst>
            <pc:docMk/>
            <pc:sldMk cId="137535405" sldId="257"/>
            <ac:spMk id="11" creationId="{09D5085E-A8BC-4659-A543-DD1D3270FAEF}"/>
          </ac:spMkLst>
        </pc:spChg>
      </pc:sldChg>
      <pc:sldChg chg="addSp delSp modSp mod chgLayout">
        <pc:chgData name="Kraus Ivan" userId="65059584-c3f9-497c-93a2-5f597ddd408c" providerId="ADAL" clId="{179450B4-3DE4-490A-801B-C23CBEA3C55A}" dt="2022-01-25T19:13:59.064" v="205" actId="1076"/>
        <pc:sldMkLst>
          <pc:docMk/>
          <pc:sldMk cId="1311557703" sldId="258"/>
        </pc:sldMkLst>
        <pc:spChg chg="mod or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2" creationId="{C16A8D53-746B-4285-AB9A-D9A267CFCA16}"/>
          </ac:spMkLst>
        </pc:spChg>
        <pc:spChg chg="mod or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3" creationId="{DFB6FF06-58AA-47A2-A5C0-B8CD491D0FB0}"/>
          </ac:spMkLst>
        </pc:spChg>
        <pc:spChg chg="mod or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4" creationId="{8222461F-5129-443E-966D-F92612561D3A}"/>
          </ac:spMkLst>
        </pc:spChg>
        <pc:spChg chg="mod or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5" creationId="{383926AB-2DB5-4EC6-A1FE-753F83EA2ED4}"/>
          </ac:spMkLst>
        </pc:spChg>
        <pc:spChg chg="mod or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6" creationId="{6382EE93-6327-4D7C-A3AB-AB6D734362DC}"/>
          </ac:spMkLst>
        </pc:spChg>
        <pc:spChg chg="add del mo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7" creationId="{52DA365A-B0D3-4C29-A931-E27A03156F5F}"/>
          </ac:spMkLst>
        </pc:spChg>
        <pc:spChg chg="add del mo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8" creationId="{940BF1AC-89EF-40EC-8DE0-C35F555F8882}"/>
          </ac:spMkLst>
        </pc:spChg>
        <pc:spChg chg="add del mo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9" creationId="{1E7F32D3-FE94-432F-9F63-F4E43F0F21AC}"/>
          </ac:spMkLst>
        </pc:spChg>
        <pc:spChg chg="add del mo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10" creationId="{B2F906EF-3C60-4922-A83A-159B9D13BE9A}"/>
          </ac:spMkLst>
        </pc:spChg>
        <pc:spChg chg="add del mod">
          <ac:chgData name="Kraus Ivan" userId="65059584-c3f9-497c-93a2-5f597ddd408c" providerId="ADAL" clId="{179450B4-3DE4-490A-801B-C23CBEA3C55A}" dt="2022-01-25T18:23:36.078" v="2" actId="6264"/>
          <ac:spMkLst>
            <pc:docMk/>
            <pc:sldMk cId="1311557703" sldId="258"/>
            <ac:spMk id="11" creationId="{D6028B64-A954-4DB4-B878-AF3B1C95BF47}"/>
          </ac:spMkLst>
        </pc:spChg>
        <pc:picChg chg="mod">
          <ac:chgData name="Kraus Ivan" userId="65059584-c3f9-497c-93a2-5f597ddd408c" providerId="ADAL" clId="{179450B4-3DE4-490A-801B-C23CBEA3C55A}" dt="2022-01-25T19:13:59.064" v="205" actId="1076"/>
          <ac:picMkLst>
            <pc:docMk/>
            <pc:sldMk cId="1311557703" sldId="258"/>
            <ac:picMk id="2050" creationId="{4CBD3EC1-4CD0-4D99-89CC-56378E281184}"/>
          </ac:picMkLst>
        </pc:picChg>
      </pc:sldChg>
      <pc:sldChg chg="addSp delSp modSp mod chgLayout">
        <pc:chgData name="Kraus Ivan" userId="65059584-c3f9-497c-93a2-5f597ddd408c" providerId="ADAL" clId="{179450B4-3DE4-490A-801B-C23CBEA3C55A}" dt="2022-01-25T18:29:49.043" v="22" actId="166"/>
        <pc:sldMkLst>
          <pc:docMk/>
          <pc:sldMk cId="105590635" sldId="259"/>
        </pc:sldMkLst>
        <pc:spChg chg="mod or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2" creationId="{E3ED37D5-8D9D-44A0-84BE-02F70BA644D8}"/>
          </ac:spMkLst>
        </pc:spChg>
        <pc:spChg chg="mod or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3" creationId="{F43CA3A2-4020-46F8-ACE8-E60013DD7E04}"/>
          </ac:spMkLst>
        </pc:spChg>
        <pc:spChg chg="mod or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4" creationId="{5897D4AB-6DDA-49F5-8492-59841E46E574}"/>
          </ac:spMkLst>
        </pc:spChg>
        <pc:spChg chg="mod or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5" creationId="{BE618327-0B97-49D3-9D95-B557A7EB9415}"/>
          </ac:spMkLst>
        </pc:spChg>
        <pc:spChg chg="mod ord">
          <ac:chgData name="Kraus Ivan" userId="65059584-c3f9-497c-93a2-5f597ddd408c" providerId="ADAL" clId="{179450B4-3DE4-490A-801B-C23CBEA3C55A}" dt="2022-01-25T18:29:49.043" v="22" actId="166"/>
          <ac:spMkLst>
            <pc:docMk/>
            <pc:sldMk cId="105590635" sldId="259"/>
            <ac:spMk id="6" creationId="{C000FDD4-73D4-43A2-8EDB-E8F3608DC2CB}"/>
          </ac:spMkLst>
        </pc:spChg>
        <pc:spChg chg="add del mo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7" creationId="{1206F23B-D23B-45AF-BF14-49F837D02CDB}"/>
          </ac:spMkLst>
        </pc:spChg>
        <pc:spChg chg="add del mo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9" creationId="{5B2F6E6C-BC73-46F5-B133-978787EE6306}"/>
          </ac:spMkLst>
        </pc:spChg>
        <pc:spChg chg="add del mo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10" creationId="{7364116D-66A6-42E1-8C57-004E1A86DEF4}"/>
          </ac:spMkLst>
        </pc:spChg>
        <pc:spChg chg="add del mo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11" creationId="{7EA4A3F7-6990-4F3F-A74F-2FD965013393}"/>
          </ac:spMkLst>
        </pc:spChg>
        <pc:spChg chg="add del mod">
          <ac:chgData name="Kraus Ivan" userId="65059584-c3f9-497c-93a2-5f597ddd408c" providerId="ADAL" clId="{179450B4-3DE4-490A-801B-C23CBEA3C55A}" dt="2022-01-25T18:23:37.900" v="3" actId="6264"/>
          <ac:spMkLst>
            <pc:docMk/>
            <pc:sldMk cId="105590635" sldId="259"/>
            <ac:spMk id="12" creationId="{9E4A32E8-6E11-4F91-9336-1AE2D842BC3D}"/>
          </ac:spMkLst>
        </pc:spChg>
        <pc:picChg chg="ord">
          <ac:chgData name="Kraus Ivan" userId="65059584-c3f9-497c-93a2-5f597ddd408c" providerId="ADAL" clId="{179450B4-3DE4-490A-801B-C23CBEA3C55A}" dt="2022-01-25T18:29:44.974" v="21" actId="167"/>
          <ac:picMkLst>
            <pc:docMk/>
            <pc:sldMk cId="105590635" sldId="259"/>
            <ac:picMk id="8" creationId="{5D0455BD-E0A3-483B-A8BC-430B9DF86EF2}"/>
          </ac:picMkLst>
        </pc:picChg>
        <pc:picChg chg="mod">
          <ac:chgData name="Kraus Ivan" userId="65059584-c3f9-497c-93a2-5f597ddd408c" providerId="ADAL" clId="{179450B4-3DE4-490A-801B-C23CBEA3C55A}" dt="2022-01-25T18:24:08.902" v="6" actId="14100"/>
          <ac:picMkLst>
            <pc:docMk/>
            <pc:sldMk cId="105590635" sldId="259"/>
            <ac:picMk id="13" creationId="{D609E4C8-B03E-4CE3-A263-8A8691C5ADC6}"/>
          </ac:picMkLst>
        </pc:picChg>
      </pc:sldChg>
      <pc:sldChg chg="addSp delSp modSp mod chgLayout">
        <pc:chgData name="Kraus Ivan" userId="65059584-c3f9-497c-93a2-5f597ddd408c" providerId="ADAL" clId="{179450B4-3DE4-490A-801B-C23CBEA3C55A}" dt="2022-01-25T19:06:44.968" v="204" actId="1076"/>
        <pc:sldMkLst>
          <pc:docMk/>
          <pc:sldMk cId="3615160204" sldId="260"/>
        </pc:sldMkLst>
        <pc:spChg chg="mod or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2" creationId="{FC8D3278-D6E0-4B57-B0EB-9927369E5E7F}"/>
          </ac:spMkLst>
        </pc:spChg>
        <pc:spChg chg="mod ord">
          <ac:chgData name="Kraus Ivan" userId="65059584-c3f9-497c-93a2-5f597ddd408c" providerId="ADAL" clId="{179450B4-3DE4-490A-801B-C23CBEA3C55A}" dt="2022-01-25T19:06:37.801" v="203" actId="14100"/>
          <ac:spMkLst>
            <pc:docMk/>
            <pc:sldMk cId="3615160204" sldId="260"/>
            <ac:spMk id="3" creationId="{2936F147-0960-4937-9D76-387FB76AE35B}"/>
          </ac:spMkLst>
        </pc:spChg>
        <pc:spChg chg="mod or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4" creationId="{F0172BA1-5D20-4B0A-B78A-D5236F3F3B46}"/>
          </ac:spMkLst>
        </pc:spChg>
        <pc:spChg chg="mod or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5" creationId="{DA5DF419-847D-4D60-88A0-D05CD26219A5}"/>
          </ac:spMkLst>
        </pc:spChg>
        <pc:spChg chg="mod or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6" creationId="{B2AE1D6D-B019-41DC-84C2-0422D46F6E2B}"/>
          </ac:spMkLst>
        </pc:spChg>
        <pc:spChg chg="add del mod">
          <ac:chgData name="Kraus Ivan" userId="65059584-c3f9-497c-93a2-5f597ddd408c" providerId="ADAL" clId="{179450B4-3DE4-490A-801B-C23CBEA3C55A}" dt="2022-01-25T18:26:26.118" v="14" actId="6264"/>
          <ac:spMkLst>
            <pc:docMk/>
            <pc:sldMk cId="3615160204" sldId="260"/>
            <ac:spMk id="7" creationId="{A1E98B53-CBF4-4084-A52A-0394E421BC24}"/>
          </ac:spMkLst>
        </pc:spChg>
        <pc:spChg chg="add del mod">
          <ac:chgData name="Kraus Ivan" userId="65059584-c3f9-497c-93a2-5f597ddd408c" providerId="ADAL" clId="{179450B4-3DE4-490A-801B-C23CBEA3C55A}" dt="2022-01-25T18:26:26.118" v="14" actId="6264"/>
          <ac:spMkLst>
            <pc:docMk/>
            <pc:sldMk cId="3615160204" sldId="260"/>
            <ac:spMk id="8" creationId="{5A75F625-0013-49F0-8422-58A2052BB681}"/>
          </ac:spMkLst>
        </pc:spChg>
        <pc:spChg chg="add del mod">
          <ac:chgData name="Kraus Ivan" userId="65059584-c3f9-497c-93a2-5f597ddd408c" providerId="ADAL" clId="{179450B4-3DE4-490A-801B-C23CBEA3C55A}" dt="2022-01-25T18:26:26.118" v="14" actId="6264"/>
          <ac:spMkLst>
            <pc:docMk/>
            <pc:sldMk cId="3615160204" sldId="260"/>
            <ac:spMk id="9" creationId="{6B027FDE-3CB8-4CFD-B48A-094C4CA4DA54}"/>
          </ac:spMkLst>
        </pc:spChg>
        <pc:spChg chg="add del mod">
          <ac:chgData name="Kraus Ivan" userId="65059584-c3f9-497c-93a2-5f597ddd408c" providerId="ADAL" clId="{179450B4-3DE4-490A-801B-C23CBEA3C55A}" dt="2022-01-25T18:26:26.118" v="14" actId="6264"/>
          <ac:spMkLst>
            <pc:docMk/>
            <pc:sldMk cId="3615160204" sldId="260"/>
            <ac:spMk id="10" creationId="{D3343654-4E34-4943-9A73-BEA1AE92E72E}"/>
          </ac:spMkLst>
        </pc:spChg>
        <pc:spChg chg="add del mod">
          <ac:chgData name="Kraus Ivan" userId="65059584-c3f9-497c-93a2-5f597ddd408c" providerId="ADAL" clId="{179450B4-3DE4-490A-801B-C23CBEA3C55A}" dt="2022-01-25T18:26:26.118" v="14" actId="6264"/>
          <ac:spMkLst>
            <pc:docMk/>
            <pc:sldMk cId="3615160204" sldId="260"/>
            <ac:spMk id="11" creationId="{8BD814D5-0573-4376-9190-3CA833CAB1EB}"/>
          </ac:spMkLst>
        </pc:spChg>
        <pc:spChg chg="add del mod">
          <ac:chgData name="Kraus Ivan" userId="65059584-c3f9-497c-93a2-5f597ddd408c" providerId="ADAL" clId="{179450B4-3DE4-490A-801B-C23CBEA3C55A}" dt="2022-01-25T18:26:43.722" v="15" actId="6264"/>
          <ac:spMkLst>
            <pc:docMk/>
            <pc:sldMk cId="3615160204" sldId="260"/>
            <ac:spMk id="12" creationId="{C16008CD-F63F-4FA9-A293-DDB1CED5A562}"/>
          </ac:spMkLst>
        </pc:spChg>
        <pc:spChg chg="add del mod">
          <ac:chgData name="Kraus Ivan" userId="65059584-c3f9-497c-93a2-5f597ddd408c" providerId="ADAL" clId="{179450B4-3DE4-490A-801B-C23CBEA3C55A}" dt="2022-01-25T18:26:43.722" v="15" actId="6264"/>
          <ac:spMkLst>
            <pc:docMk/>
            <pc:sldMk cId="3615160204" sldId="260"/>
            <ac:spMk id="13" creationId="{CDE2E39D-848C-4160-88F5-F0B4475AD931}"/>
          </ac:spMkLst>
        </pc:spChg>
        <pc:spChg chg="add del mod">
          <ac:chgData name="Kraus Ivan" userId="65059584-c3f9-497c-93a2-5f597ddd408c" providerId="ADAL" clId="{179450B4-3DE4-490A-801B-C23CBEA3C55A}" dt="2022-01-25T18:26:43.722" v="15" actId="6264"/>
          <ac:spMkLst>
            <pc:docMk/>
            <pc:sldMk cId="3615160204" sldId="260"/>
            <ac:spMk id="14" creationId="{CFED9881-AD58-4AB5-9213-F1BFA01ADFDC}"/>
          </ac:spMkLst>
        </pc:spChg>
        <pc:spChg chg="add del mod">
          <ac:chgData name="Kraus Ivan" userId="65059584-c3f9-497c-93a2-5f597ddd408c" providerId="ADAL" clId="{179450B4-3DE4-490A-801B-C23CBEA3C55A}" dt="2022-01-25T18:26:43.722" v="15" actId="6264"/>
          <ac:spMkLst>
            <pc:docMk/>
            <pc:sldMk cId="3615160204" sldId="260"/>
            <ac:spMk id="15" creationId="{5B16D82B-3F21-4CC8-95E1-7EB27BF93667}"/>
          </ac:spMkLst>
        </pc:spChg>
        <pc:spChg chg="add del mod">
          <ac:chgData name="Kraus Ivan" userId="65059584-c3f9-497c-93a2-5f597ddd408c" providerId="ADAL" clId="{179450B4-3DE4-490A-801B-C23CBEA3C55A}" dt="2022-01-25T18:26:43.722" v="15" actId="6264"/>
          <ac:spMkLst>
            <pc:docMk/>
            <pc:sldMk cId="3615160204" sldId="260"/>
            <ac:spMk id="16" creationId="{F9B49A14-C2AB-4685-BE43-CA3B27F540AE}"/>
          </ac:spMkLst>
        </pc:spChg>
        <pc:spChg chg="add del mod">
          <ac:chgData name="Kraus Ivan" userId="65059584-c3f9-497c-93a2-5f597ddd408c" providerId="ADAL" clId="{179450B4-3DE4-490A-801B-C23CBEA3C55A}" dt="2022-01-25T18:29:31.781" v="19" actId="6264"/>
          <ac:spMkLst>
            <pc:docMk/>
            <pc:sldMk cId="3615160204" sldId="260"/>
            <ac:spMk id="17" creationId="{4146EF1D-C7AA-46B2-9A17-51C719022B1D}"/>
          </ac:spMkLst>
        </pc:spChg>
        <pc:spChg chg="add del mod">
          <ac:chgData name="Kraus Ivan" userId="65059584-c3f9-497c-93a2-5f597ddd408c" providerId="ADAL" clId="{179450B4-3DE4-490A-801B-C23CBEA3C55A}" dt="2022-01-25T18:29:31.781" v="19" actId="6264"/>
          <ac:spMkLst>
            <pc:docMk/>
            <pc:sldMk cId="3615160204" sldId="260"/>
            <ac:spMk id="18" creationId="{900B72F9-5C04-4694-BC7E-DC08D80DD105}"/>
          </ac:spMkLst>
        </pc:spChg>
        <pc:spChg chg="add del mod">
          <ac:chgData name="Kraus Ivan" userId="65059584-c3f9-497c-93a2-5f597ddd408c" providerId="ADAL" clId="{179450B4-3DE4-490A-801B-C23CBEA3C55A}" dt="2022-01-25T18:29:31.781" v="19" actId="6264"/>
          <ac:spMkLst>
            <pc:docMk/>
            <pc:sldMk cId="3615160204" sldId="260"/>
            <ac:spMk id="19" creationId="{AD794D0C-C66E-42DD-9093-C5A5F09B4E8D}"/>
          </ac:spMkLst>
        </pc:spChg>
        <pc:spChg chg="add del mod">
          <ac:chgData name="Kraus Ivan" userId="65059584-c3f9-497c-93a2-5f597ddd408c" providerId="ADAL" clId="{179450B4-3DE4-490A-801B-C23CBEA3C55A}" dt="2022-01-25T18:29:31.781" v="19" actId="6264"/>
          <ac:spMkLst>
            <pc:docMk/>
            <pc:sldMk cId="3615160204" sldId="260"/>
            <ac:spMk id="20" creationId="{52F4BBE9-2F17-42A9-8945-2B85A3A2C1E9}"/>
          </ac:spMkLst>
        </pc:spChg>
        <pc:spChg chg="add del mod">
          <ac:chgData name="Kraus Ivan" userId="65059584-c3f9-497c-93a2-5f597ddd408c" providerId="ADAL" clId="{179450B4-3DE4-490A-801B-C23CBEA3C55A}" dt="2022-01-25T18:29:31.781" v="19" actId="6264"/>
          <ac:spMkLst>
            <pc:docMk/>
            <pc:sldMk cId="3615160204" sldId="260"/>
            <ac:spMk id="21" creationId="{ACAA014E-0C18-4638-98B0-0AEACFA00CD2}"/>
          </ac:spMkLst>
        </pc:spChg>
        <pc:spChg chg="add del mo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22" creationId="{7976079F-C3AD-4DCE-8834-EB5114344FE0}"/>
          </ac:spMkLst>
        </pc:spChg>
        <pc:spChg chg="add del mo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23" creationId="{1B65E4A8-E77C-4D45-B6D4-4CFF99269E4D}"/>
          </ac:spMkLst>
        </pc:spChg>
        <pc:spChg chg="add del mo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24" creationId="{D557375C-EA64-481B-BEB8-C91F19210E44}"/>
          </ac:spMkLst>
        </pc:spChg>
        <pc:spChg chg="add del mo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25" creationId="{0B9C585F-3AAB-49F0-9DD1-4E5BF311431C}"/>
          </ac:spMkLst>
        </pc:spChg>
        <pc:spChg chg="add del mod">
          <ac:chgData name="Kraus Ivan" userId="65059584-c3f9-497c-93a2-5f597ddd408c" providerId="ADAL" clId="{179450B4-3DE4-490A-801B-C23CBEA3C55A}" dt="2022-01-25T18:55:41.852" v="32" actId="6264"/>
          <ac:spMkLst>
            <pc:docMk/>
            <pc:sldMk cId="3615160204" sldId="260"/>
            <ac:spMk id="26" creationId="{3D25ED04-5537-40D2-B40F-281E054DA199}"/>
          </ac:spMkLst>
        </pc:spChg>
        <pc:picChg chg="mod">
          <ac:chgData name="Kraus Ivan" userId="65059584-c3f9-497c-93a2-5f597ddd408c" providerId="ADAL" clId="{179450B4-3DE4-490A-801B-C23CBEA3C55A}" dt="2022-01-25T19:06:44.968" v="204" actId="1076"/>
          <ac:picMkLst>
            <pc:docMk/>
            <pc:sldMk cId="3615160204" sldId="260"/>
            <ac:picMk id="6146" creationId="{98164049-B2BE-41EC-96A4-65A476B8F0DA}"/>
          </ac:picMkLst>
        </pc:picChg>
      </pc:sldChg>
      <pc:sldChg chg="modSp mod">
        <pc:chgData name="Kraus Ivan" userId="65059584-c3f9-497c-93a2-5f597ddd408c" providerId="ADAL" clId="{179450B4-3DE4-490A-801B-C23CBEA3C55A}" dt="2022-01-25T18:25:58.172" v="13" actId="167"/>
        <pc:sldMkLst>
          <pc:docMk/>
          <pc:sldMk cId="1100578587" sldId="261"/>
        </pc:sldMkLst>
        <pc:picChg chg="mod ord">
          <ac:chgData name="Kraus Ivan" userId="65059584-c3f9-497c-93a2-5f597ddd408c" providerId="ADAL" clId="{179450B4-3DE4-490A-801B-C23CBEA3C55A}" dt="2022-01-25T18:25:58.172" v="13" actId="167"/>
          <ac:picMkLst>
            <pc:docMk/>
            <pc:sldMk cId="1100578587" sldId="261"/>
            <ac:picMk id="7" creationId="{4CD9EC55-7B87-496B-A31D-5BEEBB237A6F}"/>
          </ac:picMkLst>
        </pc:picChg>
      </pc:sldChg>
      <pc:sldChg chg="addSp delSp modSp mod chgLayout">
        <pc:chgData name="Kraus Ivan" userId="65059584-c3f9-497c-93a2-5f597ddd408c" providerId="ADAL" clId="{179450B4-3DE4-490A-801B-C23CBEA3C55A}" dt="2022-01-25T18:25:18.421" v="10" actId="1076"/>
        <pc:sldMkLst>
          <pc:docMk/>
          <pc:sldMk cId="266203158" sldId="262"/>
        </pc:sldMkLst>
        <pc:spChg chg="mod or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2" creationId="{E1C6D03A-151E-432F-A333-F29F0A065D6C}"/>
          </ac:spMkLst>
        </pc:spChg>
        <pc:spChg chg="mod ord">
          <ac:chgData name="Kraus Ivan" userId="65059584-c3f9-497c-93a2-5f597ddd408c" providerId="ADAL" clId="{179450B4-3DE4-490A-801B-C23CBEA3C55A}" dt="2022-01-25T18:25:08.524" v="8" actId="27636"/>
          <ac:spMkLst>
            <pc:docMk/>
            <pc:sldMk cId="266203158" sldId="262"/>
            <ac:spMk id="3" creationId="{058EFECF-5FE2-42EE-828F-1FE9137597D5}"/>
          </ac:spMkLst>
        </pc:spChg>
        <pc:spChg chg="mod or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4" creationId="{551C86B8-195E-4E21-ABD5-6FB66B6A9D15}"/>
          </ac:spMkLst>
        </pc:spChg>
        <pc:spChg chg="mod or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5" creationId="{04D60E2E-CCFC-4544-8CD0-4F60248DB1B1}"/>
          </ac:spMkLst>
        </pc:spChg>
        <pc:spChg chg="mod or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6" creationId="{FC7F39E4-93A7-4D7B-A153-11FBBA421A1D}"/>
          </ac:spMkLst>
        </pc:spChg>
        <pc:spChg chg="add del mo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15" creationId="{F39ED8FA-95DA-4EC8-91C3-584399247CF0}"/>
          </ac:spMkLst>
        </pc:spChg>
        <pc:spChg chg="add del mo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17" creationId="{66F7316D-C27D-4344-BB9B-6927BD5C52C6}"/>
          </ac:spMkLst>
        </pc:spChg>
        <pc:spChg chg="add del mo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22" creationId="{A62164DE-16D4-4D64-8AB9-E0A4CBF7EE83}"/>
          </ac:spMkLst>
        </pc:spChg>
        <pc:spChg chg="add del mo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24" creationId="{99A2C1BB-63A2-4A9C-AB47-0444ED70F7F3}"/>
          </ac:spMkLst>
        </pc:spChg>
        <pc:spChg chg="add del mod">
          <ac:chgData name="Kraus Ivan" userId="65059584-c3f9-497c-93a2-5f597ddd408c" providerId="ADAL" clId="{179450B4-3DE4-490A-801B-C23CBEA3C55A}" dt="2022-01-25T18:25:08.509" v="7" actId="6264"/>
          <ac:spMkLst>
            <pc:docMk/>
            <pc:sldMk cId="266203158" sldId="262"/>
            <ac:spMk id="25" creationId="{A8FAA626-019C-499B-8992-0EDF3F5DBA9B}"/>
          </ac:spMkLst>
        </pc:spChg>
        <pc:grpChg chg="mod">
          <ac:chgData name="Kraus Ivan" userId="65059584-c3f9-497c-93a2-5f597ddd408c" providerId="ADAL" clId="{179450B4-3DE4-490A-801B-C23CBEA3C55A}" dt="2022-01-25T18:25:18.421" v="10" actId="1076"/>
          <ac:grpSpMkLst>
            <pc:docMk/>
            <pc:sldMk cId="266203158" sldId="262"/>
            <ac:grpSpMk id="12" creationId="{97A219FC-37BA-495F-BE02-4BCED6E4BB89}"/>
          </ac:grpSpMkLst>
        </pc:grpChg>
        <pc:grpChg chg="mod">
          <ac:chgData name="Kraus Ivan" userId="65059584-c3f9-497c-93a2-5f597ddd408c" providerId="ADAL" clId="{179450B4-3DE4-490A-801B-C23CBEA3C55A}" dt="2022-01-25T18:25:18.421" v="10" actId="1076"/>
          <ac:grpSpMkLst>
            <pc:docMk/>
            <pc:sldMk cId="266203158" sldId="262"/>
            <ac:grpSpMk id="13" creationId="{A98EB5A4-DEA1-4F61-9B16-FF7E13A8721F}"/>
          </ac:grpSpMkLst>
        </pc:grpChg>
        <pc:grpChg chg="mod">
          <ac:chgData name="Kraus Ivan" userId="65059584-c3f9-497c-93a2-5f597ddd408c" providerId="ADAL" clId="{179450B4-3DE4-490A-801B-C23CBEA3C55A}" dt="2022-01-25T18:25:15.029" v="9" actId="1076"/>
          <ac:grpSpMkLst>
            <pc:docMk/>
            <pc:sldMk cId="266203158" sldId="262"/>
            <ac:grpSpMk id="23" creationId="{EAE304BE-6118-4F74-809E-B21CA0C82073}"/>
          </ac:grpSpMkLst>
        </pc:grpChg>
        <pc:picChg chg="mod">
          <ac:chgData name="Kraus Ivan" userId="65059584-c3f9-497c-93a2-5f597ddd408c" providerId="ADAL" clId="{179450B4-3DE4-490A-801B-C23CBEA3C55A}" dt="2022-01-25T18:25:18.421" v="10" actId="1076"/>
          <ac:picMkLst>
            <pc:docMk/>
            <pc:sldMk cId="266203158" sldId="262"/>
            <ac:picMk id="5126" creationId="{2318226B-7D82-4889-B7C3-47A95B2AAD5C}"/>
          </ac:picMkLst>
        </pc:picChg>
        <pc:picChg chg="mod">
          <ac:chgData name="Kraus Ivan" userId="65059584-c3f9-497c-93a2-5f597ddd408c" providerId="ADAL" clId="{179450B4-3DE4-490A-801B-C23CBEA3C55A}" dt="2022-01-25T18:25:18.421" v="10" actId="1076"/>
          <ac:picMkLst>
            <pc:docMk/>
            <pc:sldMk cId="266203158" sldId="262"/>
            <ac:picMk id="5128" creationId="{AD2606CB-3A42-4512-B7F5-C9C0F7C15925}"/>
          </ac:picMkLst>
        </pc:picChg>
        <pc:inkChg chg="mod">
          <ac:chgData name="Kraus Ivan" userId="65059584-c3f9-497c-93a2-5f597ddd408c" providerId="ADAL" clId="{179450B4-3DE4-490A-801B-C23CBEA3C55A}" dt="2022-01-25T18:25:18.421" v="10" actId="1076"/>
          <ac:inkMkLst>
            <pc:docMk/>
            <pc:sldMk cId="266203158" sldId="262"/>
            <ac:inkMk id="10" creationId="{F588669D-0F7F-4D01-BB82-D7AD10E4532E}"/>
          </ac:inkMkLst>
        </pc:inkChg>
        <pc:inkChg chg="mod">
          <ac:chgData name="Kraus Ivan" userId="65059584-c3f9-497c-93a2-5f597ddd408c" providerId="ADAL" clId="{179450B4-3DE4-490A-801B-C23CBEA3C55A}" dt="2022-01-25T18:25:18.421" v="10" actId="1076"/>
          <ac:inkMkLst>
            <pc:docMk/>
            <pc:sldMk cId="266203158" sldId="262"/>
            <ac:inkMk id="11" creationId="{BB02E375-CE67-4667-8667-8699D92EA690}"/>
          </ac:inkMkLst>
        </pc:inkChg>
      </pc:sldChg>
      <pc:sldChg chg="modSp new mod">
        <pc:chgData name="Kraus Ivan" userId="65059584-c3f9-497c-93a2-5f597ddd408c" providerId="ADAL" clId="{179450B4-3DE4-490A-801B-C23CBEA3C55A}" dt="2022-01-25T19:06:14.061" v="200" actId="20577"/>
        <pc:sldMkLst>
          <pc:docMk/>
          <pc:sldMk cId="3313668331" sldId="266"/>
        </pc:sldMkLst>
        <pc:spChg chg="mod">
          <ac:chgData name="Kraus Ivan" userId="65059584-c3f9-497c-93a2-5f597ddd408c" providerId="ADAL" clId="{179450B4-3DE4-490A-801B-C23CBEA3C55A}" dt="2022-01-25T19:06:02.986" v="194" actId="20577"/>
          <ac:spMkLst>
            <pc:docMk/>
            <pc:sldMk cId="3313668331" sldId="266"/>
            <ac:spMk id="2" creationId="{9875E97A-B0C9-4341-9AE5-3B44DF2AB012}"/>
          </ac:spMkLst>
        </pc:spChg>
        <pc:spChg chg="mod">
          <ac:chgData name="Kraus Ivan" userId="65059584-c3f9-497c-93a2-5f597ddd408c" providerId="ADAL" clId="{179450B4-3DE4-490A-801B-C23CBEA3C55A}" dt="2022-01-25T19:06:14.061" v="200" actId="20577"/>
          <ac:spMkLst>
            <pc:docMk/>
            <pc:sldMk cId="3313668331" sldId="266"/>
            <ac:spMk id="3" creationId="{BBBA7000-664F-4216-9450-9BA7D9759F0B}"/>
          </ac:spMkLst>
        </pc:spChg>
      </pc:sldChg>
    </pc:docChg>
  </pc:docChgLst>
  <pc:docChgLst>
    <pc:chgData name="Kraus Ivan" userId="65059584-c3f9-497c-93a2-5f597ddd408c" providerId="ADAL" clId="{2D8E5B2C-2477-4175-9137-5E3B2BCD716A}"/>
    <pc:docChg chg="undo custSel addSld delSld modSld">
      <pc:chgData name="Kraus Ivan" userId="65059584-c3f9-497c-93a2-5f597ddd408c" providerId="ADAL" clId="{2D8E5B2C-2477-4175-9137-5E3B2BCD716A}" dt="2021-01-25T21:26:11.955" v="150" actId="47"/>
      <pc:docMkLst>
        <pc:docMk/>
      </pc:docMkLst>
      <pc:sldChg chg="addSp delSp modSp add del mod chgLayout">
        <pc:chgData name="Kraus Ivan" userId="65059584-c3f9-497c-93a2-5f597ddd408c" providerId="ADAL" clId="{2D8E5B2C-2477-4175-9137-5E3B2BCD716A}" dt="2021-01-25T21:08:29.730" v="19" actId="47"/>
        <pc:sldMkLst>
          <pc:docMk/>
          <pc:sldMk cId="2655522501" sldId="258"/>
        </pc:sldMkLst>
        <pc:spChg chg="del">
          <ac:chgData name="Kraus Ivan" userId="65059584-c3f9-497c-93a2-5f597ddd408c" providerId="ADAL" clId="{2D8E5B2C-2477-4175-9137-5E3B2BCD716A}" dt="2021-01-25T20:57:52.603" v="1" actId="478"/>
          <ac:spMkLst>
            <pc:docMk/>
            <pc:sldMk cId="2655522501" sldId="258"/>
            <ac:spMk id="2" creationId="{00000000-0000-0000-0000-000000000000}"/>
          </ac:spMkLst>
        </pc:spChg>
        <pc:spChg chg="del">
          <ac:chgData name="Kraus Ivan" userId="65059584-c3f9-497c-93a2-5f597ddd408c" providerId="ADAL" clId="{2D8E5B2C-2477-4175-9137-5E3B2BCD716A}" dt="2021-01-25T20:57:57.407" v="3" actId="478"/>
          <ac:spMkLst>
            <pc:docMk/>
            <pc:sldMk cId="2655522501" sldId="258"/>
            <ac:spMk id="3" creationId="{00000000-0000-0000-0000-000000000000}"/>
          </ac:spMkLst>
        </pc:spChg>
        <pc:spChg chg="add del mod">
          <ac:chgData name="Kraus Ivan" userId="65059584-c3f9-497c-93a2-5f597ddd408c" providerId="ADAL" clId="{2D8E5B2C-2477-4175-9137-5E3B2BCD716A}" dt="2021-01-25T20:57:54.397" v="2" actId="478"/>
          <ac:spMkLst>
            <pc:docMk/>
            <pc:sldMk cId="2655522501" sldId="258"/>
            <ac:spMk id="5" creationId="{6DA5B062-14F7-4EAA-BC65-967D8846625C}"/>
          </ac:spMkLst>
        </pc:spChg>
        <pc:spChg chg="add del mod">
          <ac:chgData name="Kraus Ivan" userId="65059584-c3f9-497c-93a2-5f597ddd408c" providerId="ADAL" clId="{2D8E5B2C-2477-4175-9137-5E3B2BCD716A}" dt="2021-01-25T20:57:58.943" v="4" actId="478"/>
          <ac:spMkLst>
            <pc:docMk/>
            <pc:sldMk cId="2655522501" sldId="258"/>
            <ac:spMk id="7" creationId="{EE3B4259-4162-4C66-91B6-047F4B98013C}"/>
          </ac:spMkLst>
        </pc:spChg>
        <pc:spChg chg="add mod">
          <ac:chgData name="Kraus Ivan" userId="65059584-c3f9-497c-93a2-5f597ddd408c" providerId="ADAL" clId="{2D8E5B2C-2477-4175-9137-5E3B2BCD716A}" dt="2021-01-25T21:02:58.396" v="18" actId="20577"/>
          <ac:spMkLst>
            <pc:docMk/>
            <pc:sldMk cId="2655522501" sldId="258"/>
            <ac:spMk id="8" creationId="{969BC392-ECD3-4750-8286-B3E0D7BEAB6D}"/>
          </ac:spMkLst>
        </pc:spChg>
        <pc:spChg chg="add mod">
          <ac:chgData name="Kraus Ivan" userId="65059584-c3f9-497c-93a2-5f597ddd408c" providerId="ADAL" clId="{2D8E5B2C-2477-4175-9137-5E3B2BCD716A}" dt="2021-01-25T21:02:54.423" v="5" actId="700"/>
          <ac:spMkLst>
            <pc:docMk/>
            <pc:sldMk cId="2655522501" sldId="258"/>
            <ac:spMk id="9" creationId="{270C964B-1931-4DDE-9128-5D6C51D32D2A}"/>
          </ac:spMkLst>
        </pc:spChg>
      </pc:sldChg>
      <pc:sldChg chg="addSp delSp modSp add del mod">
        <pc:chgData name="Kraus Ivan" userId="65059584-c3f9-497c-93a2-5f597ddd408c" providerId="ADAL" clId="{2D8E5B2C-2477-4175-9137-5E3B2BCD716A}" dt="2021-01-25T21:26:09.948" v="149" actId="47"/>
        <pc:sldMkLst>
          <pc:docMk/>
          <pc:sldMk cId="3533571342" sldId="258"/>
        </pc:sldMkLst>
        <pc:spChg chg="del">
          <ac:chgData name="Kraus Ivan" userId="65059584-c3f9-497c-93a2-5f597ddd408c" providerId="ADAL" clId="{2D8E5B2C-2477-4175-9137-5E3B2BCD716A}" dt="2021-01-25T21:14:08.634" v="21" actId="478"/>
          <ac:spMkLst>
            <pc:docMk/>
            <pc:sldMk cId="3533571342" sldId="258"/>
            <ac:spMk id="2" creationId="{00000000-0000-0000-0000-000000000000}"/>
          </ac:spMkLst>
        </pc:spChg>
        <pc:spChg chg="mod">
          <ac:chgData name="Kraus Ivan" userId="65059584-c3f9-497c-93a2-5f597ddd408c" providerId="ADAL" clId="{2D8E5B2C-2477-4175-9137-5E3B2BCD716A}" dt="2021-01-25T21:20:28.429" v="48" actId="1076"/>
          <ac:spMkLst>
            <pc:docMk/>
            <pc:sldMk cId="3533571342" sldId="258"/>
            <ac:spMk id="3" creationId="{00000000-0000-0000-0000-000000000000}"/>
          </ac:spMkLst>
        </pc:spChg>
        <pc:spChg chg="add del mod">
          <ac:chgData name="Kraus Ivan" userId="65059584-c3f9-497c-93a2-5f597ddd408c" providerId="ADAL" clId="{2D8E5B2C-2477-4175-9137-5E3B2BCD716A}" dt="2021-01-25T21:14:09.127" v="22" actId="478"/>
          <ac:spMkLst>
            <pc:docMk/>
            <pc:sldMk cId="3533571342" sldId="258"/>
            <ac:spMk id="5" creationId="{0143C2B3-04CD-40E7-880E-CD894D1AACDB}"/>
          </ac:spMkLst>
        </pc:spChg>
      </pc:sldChg>
      <pc:sldChg chg="modSp add del mod">
        <pc:chgData name="Kraus Ivan" userId="65059584-c3f9-497c-93a2-5f597ddd408c" providerId="ADAL" clId="{2D8E5B2C-2477-4175-9137-5E3B2BCD716A}" dt="2021-01-25T21:26:11.955" v="150" actId="47"/>
        <pc:sldMkLst>
          <pc:docMk/>
          <pc:sldMk cId="2727149862" sldId="259"/>
        </pc:sldMkLst>
        <pc:spChg chg="mod">
          <ac:chgData name="Kraus Ivan" userId="65059584-c3f9-497c-93a2-5f597ddd408c" providerId="ADAL" clId="{2D8E5B2C-2477-4175-9137-5E3B2BCD716A}" dt="2021-01-25T21:23:07.996" v="72" actId="20577"/>
          <ac:spMkLst>
            <pc:docMk/>
            <pc:sldMk cId="2727149862" sldId="259"/>
            <ac:spMk id="3" creationId="{00000000-0000-0000-0000-000000000000}"/>
          </ac:spMkLst>
        </pc:spChg>
      </pc:sldChg>
      <pc:sldChg chg="modSp new del mod">
        <pc:chgData name="Kraus Ivan" userId="65059584-c3f9-497c-93a2-5f597ddd408c" providerId="ADAL" clId="{2D8E5B2C-2477-4175-9137-5E3B2BCD716A}" dt="2021-01-25T21:25:17.729" v="147" actId="47"/>
        <pc:sldMkLst>
          <pc:docMk/>
          <pc:sldMk cId="1072801742" sldId="260"/>
        </pc:sldMkLst>
        <pc:spChg chg="mod">
          <ac:chgData name="Kraus Ivan" userId="65059584-c3f9-497c-93a2-5f597ddd408c" providerId="ADAL" clId="{2D8E5B2C-2477-4175-9137-5E3B2BCD716A}" dt="2021-01-25T21:24:44.606" v="105" actId="20577"/>
          <ac:spMkLst>
            <pc:docMk/>
            <pc:sldMk cId="1072801742" sldId="260"/>
            <ac:spMk id="2" creationId="{2B21AD0E-5ACC-4EDD-B971-DDAA7848A437}"/>
          </ac:spMkLst>
        </pc:spChg>
        <pc:spChg chg="mod">
          <ac:chgData name="Kraus Ivan" userId="65059584-c3f9-497c-93a2-5f597ddd408c" providerId="ADAL" clId="{2D8E5B2C-2477-4175-9137-5E3B2BCD716A}" dt="2021-01-25T21:24:39.826" v="90" actId="20577"/>
          <ac:spMkLst>
            <pc:docMk/>
            <pc:sldMk cId="1072801742" sldId="260"/>
            <ac:spMk id="3" creationId="{B53BE319-B094-4FCD-9F30-000F22384644}"/>
          </ac:spMkLst>
        </pc:spChg>
      </pc:sldChg>
      <pc:sldChg chg="new del">
        <pc:chgData name="Kraus Ivan" userId="65059584-c3f9-497c-93a2-5f597ddd408c" providerId="ADAL" clId="{2D8E5B2C-2477-4175-9137-5E3B2BCD716A}" dt="2021-01-25T21:24:34.027" v="74" actId="680"/>
        <pc:sldMkLst>
          <pc:docMk/>
          <pc:sldMk cId="4147701349" sldId="260"/>
        </pc:sldMkLst>
      </pc:sldChg>
      <pc:sldChg chg="modSp new del mod">
        <pc:chgData name="Kraus Ivan" userId="65059584-c3f9-497c-93a2-5f597ddd408c" providerId="ADAL" clId="{2D8E5B2C-2477-4175-9137-5E3B2BCD716A}" dt="2021-01-25T21:25:18.418" v="148" actId="47"/>
        <pc:sldMkLst>
          <pc:docMk/>
          <pc:sldMk cId="1838441164" sldId="261"/>
        </pc:sldMkLst>
        <pc:spChg chg="mod">
          <ac:chgData name="Kraus Ivan" userId="65059584-c3f9-497c-93a2-5f597ddd408c" providerId="ADAL" clId="{2D8E5B2C-2477-4175-9137-5E3B2BCD716A}" dt="2021-01-25T21:25:02.643" v="146" actId="20577"/>
          <ac:spMkLst>
            <pc:docMk/>
            <pc:sldMk cId="1838441164" sldId="261"/>
            <ac:spMk id="2" creationId="{EF448E4F-1527-4291-89BC-E154C4DA18E8}"/>
          </ac:spMkLst>
        </pc:spChg>
        <pc:spChg chg="mod">
          <ac:chgData name="Kraus Ivan" userId="65059584-c3f9-497c-93a2-5f597ddd408c" providerId="ADAL" clId="{2D8E5B2C-2477-4175-9137-5E3B2BCD716A}" dt="2021-01-25T21:24:57.546" v="131" actId="20577"/>
          <ac:spMkLst>
            <pc:docMk/>
            <pc:sldMk cId="1838441164" sldId="261"/>
            <ac:spMk id="3" creationId="{F563D3B9-B72C-418E-9C62-0C1F860CE9CA}"/>
          </ac:spMkLst>
        </pc:spChg>
      </pc:sldChg>
    </pc:docChg>
  </pc:docChgLst>
  <pc:docChgLst>
    <pc:chgData name="Kraus Ivan" userId="65059584-c3f9-497c-93a2-5f597ddd408c" providerId="ADAL" clId="{1F9F2227-30E2-48BC-A10C-B56F095D4675}"/>
    <pc:docChg chg="custSel modSld">
      <pc:chgData name="Kraus Ivan" userId="65059584-c3f9-497c-93a2-5f597ddd408c" providerId="ADAL" clId="{1F9F2227-30E2-48BC-A10C-B56F095D4675}" dt="2021-12-01T21:19:07.523" v="0" actId="20577"/>
      <pc:docMkLst>
        <pc:docMk/>
      </pc:docMkLst>
      <pc:sldChg chg="modSp mod">
        <pc:chgData name="Kraus Ivan" userId="65059584-c3f9-497c-93a2-5f597ddd408c" providerId="ADAL" clId="{1F9F2227-30E2-48BC-A10C-B56F095D4675}" dt="2021-12-01T21:19:07.523" v="0" actId="20577"/>
        <pc:sldMkLst>
          <pc:docMk/>
          <pc:sldMk cId="137535405" sldId="257"/>
        </pc:sldMkLst>
        <pc:spChg chg="mod">
          <ac:chgData name="Kraus Ivan" userId="65059584-c3f9-497c-93a2-5f597ddd408c" providerId="ADAL" clId="{1F9F2227-30E2-48BC-A10C-B56F095D4675}" dt="2021-12-01T21:19:07.523" v="0" actId="20577"/>
          <ac:spMkLst>
            <pc:docMk/>
            <pc:sldMk cId="137535405" sldId="257"/>
            <ac:spMk id="4" creationId="{A75E50FE-65A4-4224-88F5-7D6C28F1396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8EC04FC-F2F0-4B61-9A49-341B012EDB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E230FC-5979-471B-A9E2-CE857EB6F3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2CB2B-4839-4A96-B1A6-E5D7127A64BE}" type="datetime1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DB4EFD-4F9B-48F6-881B-8885E490CF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F1A1AF-F7E0-4F96-80C2-ADFCC5C70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1062D-DA9B-4EAA-9DD0-713321700C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177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20:02:44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24575,'1'8'0,"1"-1"0,1 1 0,-1-1 0,1 0 0,1 0 0,-1 0 0,1 0 0,8 10 0,-1 0 0,17 25 0,7 14 0,-20-31 0,2 0 0,1 0 0,0-2 0,2 0 0,34 29 0,26 32 0,-80-83-9,19 21-443,0-1 0,33 29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20:02:46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 0 24575,'-3'4'0,"0"0"0,1 1 0,-1-1 0,1 0 0,0 1 0,0 0 0,1-1 0,-1 1 0,1 0 0,0 0 0,0 5 0,-1-3 0,1 0 0,-1 0 0,0 0 0,-5 11 0,-3 5 0,1 1 0,0 0 0,2 0 0,1 1 0,2 0 0,-4 31 0,7-44 0,1-6 0,-1 1 0,0 0 0,0-1 0,-1 1 0,1-1 0,-1 1 0,-1-1 0,1 0 0,-1 0 0,0 0 0,-5 7 0,4-8 0,-3 5 0,0 0 0,1 0 0,0 0 0,-7 18 0,6-11-227,0-1-1,-1 0 1,-1-1-1,-1 0 1,-18 24-1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19:22:5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24575,'14'-2'0,"0"1"0,0-2 0,24-9 0,-24 7 0,2 1 0,28-3 0,234 5 0,-136 4 0,106-2 0,-235 1 0,0 0 0,15 5 0,-13-3 0,22 2 0,6-5 0,-21 0 0,1 0 0,-1 2 0,24 7 0,-19-4 0,0-2 0,-1-1 0,42-4 0,-14 0 0,223 3 0,-275-2 0,-1 1 0,1 0 0,0 1 0,0-1 0,0 0 0,-1 1 0,1-1 0,0 1 0,0 0 0,0 0 0,0-1 0,-1 2 0,1-1 0,-1 0 0,1 0 0,-1 0 0,1 1 0,0 1 0,-1-1 0,0-1 0,-1 0 0,1 1 0,-1-1 0,1 1 0,-1-1 0,1 2 0,-1-1 0,0-1 0,0 1 0,1 0 0,-1-1 0,0 1 0,0-1 0,-1 1 0,1 0 0,0-1 0,0 1 0,0 0 0,-1-1 0,1 1 0,-1-1 0,1 1 0,-1-1 0,-1 3 0,-2 7 0,-1-1 0,-1 0 0,0-1 0,0 1 0,-11 12 0,-40 36 0,37-39 0,-24 29 0,28-29 0,-27 24 0,29-31 0,1 1 0,-1 2 0,-16 23 0,17-20 0,3-4 0,0 2 0,1-1 0,-1 1 0,2 1 0,-8 19 0,12-25-1365,0-2-5461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19:23:00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24575,'1'2'0,"0"0"0,0 0 0,0 0 0,0 0 0,0 0 0,0 0 0,3 2 0,3 9 0,12 21 0,-1-1 0,36 46 0,9 18 0,-12-20 0,-14-23 0,-33-48-273,1 0 0,-2 1 0,0-1 0,5 13 0,-5-9-6553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19:28:36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24575,'1238'0'0,"-1212"1"0,30 7 0,-30-3 0,33-1 0,-32-4 0,0 1 0,42 9 0,63 25 0,65 23 0,-88-41 0,-1 2 0,-94-16 0,0-2 0,0 0 0,17-1 0,13 2 0,-42-2 0,-1 0 0,1 0 0,-1 0 0,1 1 0,-1-1 0,1 1 0,-1-1 0,1 1 0,-1 0 0,0 0 0,0-1 0,0 1 0,0 0 0,1 1 0,-1-1 0,0 0 0,0 0 0,0 1 0,0-1 0,1 2 0,-1 0 0,0-1 0,0 1 0,0-1 0,0 1 0,-1-2 0,1 2 0,-1 0 0,0-1 0,1 1 0,-1 0 0,0 0 0,-1 3 0,1 0 0,-1-1 0,0 0 0,0 0 0,0 0 0,-1 0 0,1 0 0,-1 0 0,0 0 0,0-1 0,-1 1 0,1-1 0,0 1 0,-5 4 0,4-6 0,0-1 0,0 1 0,-1-1 0,1 0 0,-1-1 0,0 1 0,1-1 0,0 0 0,-1 0 0,0 0 0,-6 1 0,4-1 0,1 0 0,1 0 0,-1 0 0,0 1 0,0 0 0,-5 3 0,-2 3 0,-1-2 0,0 0 0,-22 6 0,6-2 0,-36 25 0,54-29 0,1-2 0,-10 10 0,12-8 0,-1 0 0,2-1 0,-2-2 0,-9 5 0,7-3 0,0 0 0,-1 0 0,2 1 0,-1 1 0,1-1 0,-19 19 0,13-13 0,6-1 0,-2-1 0,0-1 0,-21 13 0,22-18-1365,-1-1-5461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19:28:38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24575,'-1'13'0,"2"-2"0,-1 1 0,1 0 0,1-1 0,0 1 0,0-1 0,1 0 0,6 20 0,4 3 0,10 28 0,-19-51 0,0-2 0,0 3 0,-1-1 0,0-1 0,-1 2 0,2 14 0,-4-22 0,1 0 0,0-1 0,1 1 0,-1-1 0,0 1 0,1-1 0,0 0 0,-2-1 0,2 1 0,0 0 0,0 0 0,1 0 0,-1-1 0,0 1 0,4 2 0,-2-1 0,0 0 0,-1 0 0,1 0 0,-2 0 0,5 6 0,0 1 0,0-2 0,1 1 0,-1 0 0,2-1 0,0-1 0,0 0 0,16 12 0,-5-4 0,-17-14 0,-1 0 0,1 1 0,-1 0-1,0-1 1,1 1 0,-1 0 0,-1 1 0,1-1-1,0-1 1,-1 2 0,1-1 0,0 5 0,2 5 16,-1-2 1,0 19-1,7 17-1428,-6-35-5414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8:46:17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0 262 24575,'797'0'0,"-785"-1"0,0 0 0,0-1 0,-1-1 0,1 0 0,-1 0 0,19-9 0,-17 7 0,1 0 0,0 1 0,0 0 0,15-2 0,-23 5 0,17-1 0,1-1 0,-1-1 0,0-1 0,27-9 0,-30 7 0,1 2 0,0 0 0,0 1 0,32-1 0,-34 3 0,7-2 0,0-1 0,30-10 0,-33 9 0,0 0 0,0 1 0,30-2 0,-35 6 0,7 0 0,0 0 0,0-2 0,0-1 0,37-10 0,-59 12 0,28-9 0,0 1 0,1 1 0,0 1 0,0 2 0,64-3 0,-48 10 0,-27 0 0,-1 0 0,1-1 0,-1-2 0,1 0 0,23-5 0,-5-1 0,1 2 0,-1 2 0,1 1 0,78 6 0,-25-1 0,-89-2 0,0 0 0,0 0 0,0 0 0,0 1 0,-1-1 0,1 1 0,0 0 0,0 0 0,-1 1 0,1-1 0,-1 1 0,1-1 0,-1 1 0,6 4 0,-7-4 0,-1 0 0,1 0 0,-1 1 0,1-1 0,-1 0 0,0 1 0,1-1 0,-1 0 0,0 1 0,-1-1 0,1 1 0,0 0 0,-1-1 0,0 1 0,1 0 0,-1-1 0,0 1 0,0 0 0,-1-1 0,1 1 0,0-1 0,-2 5 0,-2 7 0,-1-1 0,0 0 0,-1 0 0,0 0 0,-1 0 0,-16 21 0,11-16 0,-18 36 0,25-45 0,0-1 0,0 0 0,-1 0 0,0-1 0,-1 0 0,0 0 0,-10 9 0,7-7 0,1 0 0,0 0 0,-12 16 0,10-7 0,5-8 0,0-1 0,0 1 0,-1-1 0,0 0 0,-1-1 0,0 0 0,0 0 0,-1 0 0,0-1 0,-17 10 0,-69 41-1365,83-48-5461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18:46:19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24575,'39'0'0,"-15"-1"0,0 1 0,39 6 0,-55-5 0,1 1 0,-1 1 0,0-1 0,0 1 0,-1 1 0,1-1 0,-1 1 0,1 1 0,-1-1 0,-1 1 0,9 8 0,12 14 0,27 36 0,-33-38 0,-14-13 0,-1-1 0,1 1 0,-2 0 0,0 1 0,0-1 0,-1 1 0,-1 0 0,3 20 0,-2-15 0,3 50-1365,-6-47-5461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F3F3-5D7D-43DD-9224-27F775AB84A8}" type="datetime1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F56E6-9F50-46FF-86E8-A8B75DCBA8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9992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0F87DFE-2B14-435D-8E02-76568DBBDE94}"/>
              </a:ext>
            </a:extLst>
          </p:cNvPr>
          <p:cNvSpPr/>
          <p:nvPr userDrawn="1"/>
        </p:nvSpPr>
        <p:spPr>
          <a:xfrm>
            <a:off x="552450" y="1404937"/>
            <a:ext cx="11087099" cy="4048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523" y="4659408"/>
            <a:ext cx="10692954" cy="57765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3200" b="0">
                <a:latin typeface="Bree Serif" panose="02000503040000020004" pitchFamily="2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Autor</a:t>
            </a:r>
            <a:endParaRPr lang="en-US" dirty="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49524" y="2271712"/>
            <a:ext cx="10692953" cy="2171700"/>
          </a:xfrm>
          <a:noFill/>
        </p:spPr>
        <p:txBody>
          <a:bodyPr anchor="ctr">
            <a:normAutofit/>
          </a:bodyPr>
          <a:lstStyle>
            <a:lvl1pPr algn="ctr">
              <a:defRPr sz="6000" b="0">
                <a:latin typeface="Bree Serif" panose="02000503040000020004" pitchFamily="2" charset="-18"/>
              </a:defRPr>
            </a:lvl1pPr>
          </a:lstStyle>
          <a:p>
            <a:r>
              <a:rPr lang="cs-CZ" dirty="0"/>
              <a:t>Název přednášky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105185" y="1528762"/>
            <a:ext cx="198163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s-CZ" sz="1800" b="0" dirty="0">
                <a:solidFill>
                  <a:schemeClr val="tx1"/>
                </a:solidFill>
                <a:latin typeface="Bree Serif" panose="02000503040000020004" pitchFamily="2" charset="-18"/>
              </a:rPr>
              <a:t>Dopplerův </a:t>
            </a:r>
            <a:r>
              <a:rPr lang="cs-CZ" sz="1800" b="0" dirty="0" err="1">
                <a:solidFill>
                  <a:schemeClr val="tx1"/>
                </a:solidFill>
                <a:latin typeface="Bree Serif" panose="02000503040000020004" pitchFamily="2" charset="-18"/>
              </a:rPr>
              <a:t>MaFIn</a:t>
            </a:r>
            <a:endParaRPr lang="cs-CZ" sz="1800" b="0" dirty="0">
              <a:solidFill>
                <a:schemeClr val="tx1"/>
              </a:solidFill>
              <a:latin typeface="Bree Serif" panose="02000503040000020004" pitchFamily="2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7ADB7-0344-4D3C-93E7-4FB20390F8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3" y="1528762"/>
            <a:ext cx="843655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84901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FB9D22-D692-43BA-95F3-1AEA1887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59135F-D047-4107-AD81-AE17F04C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A0D744-FE69-4BC9-9E9B-F4213A9E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37330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3643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14940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8324" y="1825624"/>
            <a:ext cx="10023476" cy="439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58477" y="6356352"/>
            <a:ext cx="2429847" cy="366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ree Serif" panose="02000503040000020004" pitchFamily="2" charset="-18"/>
              </a:defRPr>
            </a:lvl1pPr>
          </a:lstStyle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00677" y="6357696"/>
            <a:ext cx="3298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ree Serif" panose="02000503040000020004" pitchFamily="2" charset="-18"/>
              </a:defRPr>
            </a:lvl1pPr>
          </a:lstStyle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8600" y="63595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ree Serif" panose="02000503040000020004" pitchFamily="2" charset="-18"/>
              </a:defRPr>
            </a:lvl1pPr>
          </a:lstStyle>
          <a:p>
            <a:fld id="{5ABFE8E4-ECE1-4C4B-AEE7-D2FD7977888F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 descr="Obsah obrázku stůl, jídlo, papír, dřevěné&#10;&#10;Popis byl vytvořen automaticky">
            <a:extLst>
              <a:ext uri="{FF2B5EF4-FFF2-40B4-BE49-F238E27FC236}">
                <a16:creationId xmlns:a16="http://schemas.microsoft.com/office/drawing/2014/main" id="{9861A014-F727-40F8-8899-06DB6A08B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35567" r="3491" b="35422"/>
          <a:stretch/>
        </p:blipFill>
        <p:spPr>
          <a:xfrm rot="16200000">
            <a:off x="-2643073" y="2627426"/>
            <a:ext cx="6857999" cy="16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med">
    <p:pull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Bree Serif" panose="02000503040000020004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ee Serif" panose="02000503040000020004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i.ytimg.com%2Fvi%2FQ2KxMZa4zlM%2Fmaxresdefault.jpg&amp;imgrefurl=https%3A%2F%2Fwww.youtube.com%2Fwatch%3Fv%3DQ2KxMZa4zlM&amp;tbnid=MJ9sNyXHA0t7JM&amp;vet=12ahUKEwie0tLb9LH1AhULIMUKHQS5DicQMygEegUIARCfAQ..i&amp;docid=sD9Fp00W4FZZ2M&amp;w=1280&amp;h=720&amp;itg=1&amp;q=7%20holes%20human&amp;safe=active&amp;ved=2ahUKEwie0tLb9LH1AhULIMUKHQS5DicQMygEegUIARCfAQ" TargetMode="External"/><Relationship Id="rId3" Type="http://schemas.openxmlformats.org/officeDocument/2006/relationships/hyperlink" Target="https://www.google.com/url?sa=i&amp;url=https%3A%2F%2Fwww.dkfindout.com%2Fus%2Fmath%2Fgeometry%2Fsphere%2F&amp;psig=AOvVaw3JeXUuSLmsF8ZFTOhBUOAc&amp;ust=1641579973981000&amp;source=images&amp;cd=vfe&amp;ved=0CAgQjRxqFwoTCKi0vO3hnfUCFQAAAAAdAAAAABAE" TargetMode="External"/><Relationship Id="rId7" Type="http://schemas.openxmlformats.org/officeDocument/2006/relationships/hyperlink" Target="https://cdn.myshoptet.com/usr/www.eshop-yachtmeni.cz/user/shop/big/59_hrnek-plechovy-smaltovany-modry-plechacek-350-ml.jpg?59c21dbb" TargetMode="External"/><Relationship Id="rId2" Type="http://schemas.openxmlformats.org/officeDocument/2006/relationships/hyperlink" Target="https://camo.githubusercontent.com/26fbfce07bc9741e9306e9ddc16ab1deebe8c9765af790531000f3464fb6461a/68747470733a2f2f69312e77702e636f6d2f6d656469612e626f696e67626f696e672e6e65742f77702d636f6e74656e742f75706c6f6164732f323031342f31302f4368616c6b626f6172642e706e673f726573697a653d3331392532433238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s%3A%2F%2Fwww.rohlik.cz%2F1290553-donut-s-cokoladovou-prichuti&amp;psig=AOvVaw3R9PnlDMBQfoO_Hwiplflr&amp;ust=1641580341309000&amp;source=images&amp;cd=vfe&amp;ved=0CAgQjRxqFwoTCJj16q_infUCFQAAAAAdAAAAABAE" TargetMode="External"/><Relationship Id="rId11" Type="http://schemas.openxmlformats.org/officeDocument/2006/relationships/image" Target="../media/image31.jpeg"/><Relationship Id="rId5" Type="http://schemas.openxmlformats.org/officeDocument/2006/relationships/hyperlink" Target="https://dictionary.cambridge.org/fr/images/thumb/straw_noun_002_36161.jpg?version=5.0.203" TargetMode="External"/><Relationship Id="rId10" Type="http://schemas.openxmlformats.org/officeDocument/2006/relationships/hyperlink" Target="https://www.ikea.com/cz/en/images/products/flitighet-plate-white__0713476_pe729547_s5.jpg?f=s" TargetMode="External"/><Relationship Id="rId4" Type="http://schemas.openxmlformats.org/officeDocument/2006/relationships/hyperlink" Target="https://www.google.com/url?sa=i&amp;url=https%3A%2F%2Fcs.m.wikipedia.org%2Fwiki%2FSoubor%3AOctahedron.jpg&amp;psig=AOvVaw09y7hZxs2JNz-uwCAZmo40&amp;ust=1641580210913000&amp;source=images&amp;cd=vfe&amp;ved=0CAgQjRxqFwoTCJjN1fXhnfUCFQAAAAAdAAAAABAE" TargetMode="External"/><Relationship Id="rId9" Type="http://schemas.openxmlformats.org/officeDocument/2006/relationships/hyperlink" Target="https://cdn1.vectorstock.com/i/1000x1000/77/50/man-person-thinking-icon-vector-10457750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%3A%2F%2Fgithub.com%2Faibhnebreathnach%2Fhomers-last-theorem&amp;psig=AOvVaw1c3YUpJTuL2sv6nqIz-Xtr&amp;ust=1641575220094000&amp;source=images&amp;cd=vfe&amp;ved=0CAgQjRxqFwoTCJjRrbDOnfUCFQAAAAAdAAAAABAO" TargetMode="External"/><Relationship Id="rId3" Type="http://schemas.openxmlformats.org/officeDocument/2006/relationships/hyperlink" Target="https://www.pivomil.cz/fotky53/fotos/_vyr_13421111366.jpg" TargetMode="External"/><Relationship Id="rId7" Type="http://schemas.openxmlformats.org/officeDocument/2006/relationships/hyperlink" Target="https://en.wikipedia.org/wiki/Platonic_solid" TargetMode="External"/><Relationship Id="rId2" Type="http://schemas.openxmlformats.org/officeDocument/2006/relationships/hyperlink" Target="https://www.google.com/imgres?imgurl=https%3A%2F%2Fimage.shutterstock.com%2Fimage-photo%2Fround-breakthrough-blue-colored-paper-260nw-1606949683.jpg&amp;imgrefurl=https%3A%2F%2Fwww.shutterstock.com%2Fsearch%2Fbreakthrough%2Bpaper%2Bhole&amp;tbnid=11-wzSu7YnEvWM&amp;vet=12ahUKEwj4n_iB87H1AhUNjqQKHZo8Ah4QMygLegUIARDTAQ..i&amp;docid=UfIDBbqPOQXQfM&amp;w=382&amp;h=280&amp;itg=1&amp;q=hole%20in%20colored%20paper&amp;hl=cs&amp;safe=active&amp;ved=2ahUKEwj4n_iB87H1AhUNjqQKHZo8Ah4QMygLegUIARDTA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s%3A%2F%2Fcs.wikipedia.org%2Fwiki%2FBagel&amp;psig=AOvVaw1wCoejspKW_EK5PmDxZX9j&amp;ust=1641586724784000&amp;source=images&amp;cd=vfe&amp;ved=0CAgQjRxqFwoTCKiW2575nfUCFQAAAAAdAAAAABAD" TargetMode="External"/><Relationship Id="rId5" Type="http://schemas.openxmlformats.org/officeDocument/2006/relationships/hyperlink" Target="https://www.google.com/imgres?imgurl=https%3A%2F%2Fwww.mujnakup-ostrava.cz%2Ffotky49381%2Ffotos%2F_vyr_2172roll-1104__340.jpg&amp;imgrefurl=https%3A%2F%2Fwww.mujnakup-ostrava.cz%2FPekarova-Houska-54g-d2172.htm&amp;tbnid=2QBvj1z2CO7jlM&amp;vet=12ahUKEwjitbOt7Z31AhUNm6QKHcPyD_MQMygDegUIARDVAQ..i&amp;docid=I3t98aHA4oUczM&amp;w=453&amp;h=340&amp;q=houska&amp;safe=active&amp;ved=2ahUKEwjitbOt7Z31AhUNm6QKHcPyD_MQMygDegUIARDVAQ" TargetMode="External"/><Relationship Id="rId4" Type="http://schemas.openxmlformats.org/officeDocument/2006/relationships/hyperlink" Target="https://www.ikea.com/cz/cs/images/products/pokal-sklenice-cire-sklo__0713251_pe729361_s5.jpg" TargetMode="External"/><Relationship Id="rId9" Type="http://schemas.openxmlformats.org/officeDocument/2006/relationships/hyperlink" Target="https://www.reddit.com/r/PeterExplainsTheJoke/comments/mfbf3y/what_is_a_topologist_and_what_does_this_mea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5.xml"/><Relationship Id="rId18" Type="http://schemas.microsoft.com/office/2007/relationships/hdphoto" Target="../media/hdphoto9.wdp"/><Relationship Id="rId3" Type="http://schemas.microsoft.com/office/2007/relationships/hdphoto" Target="../media/hdphoto6.wdp"/><Relationship Id="rId21" Type="http://schemas.openxmlformats.org/officeDocument/2006/relationships/image" Target="../media/image23.png"/><Relationship Id="rId7" Type="http://schemas.openxmlformats.org/officeDocument/2006/relationships/customXml" Target="../ink/ink4.xml"/><Relationship Id="rId12" Type="http://schemas.microsoft.com/office/2007/relationships/hdphoto" Target="../media/hdphoto8.wdp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customXml" Target="../ink/ink8.xml"/><Relationship Id="rId5" Type="http://schemas.openxmlformats.org/officeDocument/2006/relationships/customXml" Target="../ink/ink3.xml"/><Relationship Id="rId15" Type="http://schemas.openxmlformats.org/officeDocument/2006/relationships/customXml" Target="../ink/ink6.xml"/><Relationship Id="rId23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openxmlformats.org/officeDocument/2006/relationships/image" Target="../media/image22.png"/><Relationship Id="rId4" Type="http://schemas.openxmlformats.org/officeDocument/2006/relationships/image" Target="../media/image15.jpe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749523" y="4659408"/>
            <a:ext cx="10692954" cy="577658"/>
          </a:xfrm>
        </p:spPr>
        <p:txBody>
          <a:bodyPr>
            <a:normAutofit/>
          </a:bodyPr>
          <a:lstStyle/>
          <a:p>
            <a:r>
              <a:rPr lang="cs-CZ" dirty="0"/>
              <a:t>Samuel Gawlik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49524" y="2271712"/>
            <a:ext cx="10692953" cy="2171700"/>
          </a:xfrm>
        </p:spPr>
        <p:txBody>
          <a:bodyPr>
            <a:normAutofit/>
          </a:bodyPr>
          <a:lstStyle/>
          <a:p>
            <a:r>
              <a:rPr lang="cs-CZ" dirty="0"/>
              <a:t>Kolik děr má triko?</a:t>
            </a:r>
          </a:p>
        </p:txBody>
      </p:sp>
    </p:spTree>
    <p:extLst>
      <p:ext uri="{BB962C8B-B14F-4D97-AF65-F5344CB8AC3E}">
        <p14:creationId xmlns:p14="http://schemas.microsoft.com/office/powerpoint/2010/main" val="185787324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8D3278-D6E0-4B57-B0EB-9927369E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36F147-0960-4937-9D76-387FB76AE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5" y="1825625"/>
            <a:ext cx="7280275" cy="4395788"/>
          </a:xfrm>
        </p:spPr>
        <p:txBody>
          <a:bodyPr>
            <a:normAutofit fontScale="40000" lnSpcReduction="20000"/>
          </a:bodyPr>
          <a:lstStyle/>
          <a:p>
            <a:r>
              <a:rPr lang="cs-CZ" dirty="0">
                <a:hlinkClick r:id="rId2"/>
              </a:rPr>
              <a:t>https://camo.githubusercontent.com/26fbfce07bc9741e9306e9ddc16ab1deebe8c9765af790531000f3464fb6461a/68747470733a2f2f69312e77702e636f6d2f6d656469612e626f696e67626f696e672e6e65742f77702d636f6e74656e742f75706c6f6164732f323031342f31302f4368616c6b626f6172642e706e673f726573697a653d333139253243323834</a:t>
            </a:r>
            <a:endParaRPr lang="cs-CZ" dirty="0"/>
          </a:p>
          <a:p>
            <a:r>
              <a:rPr lang="cs-CZ" dirty="0"/>
              <a:t>SINGH, Simon. Simpsonovi a jejich matematická tajemství. Přeložil Luboš PICK, přeložil Petr HOLČÁK. Praha: Dokořán, 2015. </a:t>
            </a:r>
            <a:r>
              <a:rPr lang="cs-CZ" dirty="0" err="1"/>
              <a:t>Aliter</a:t>
            </a:r>
            <a:r>
              <a:rPr lang="cs-CZ" dirty="0"/>
              <a:t> (Argo: Dokořán). ISBN 978-80-7363-611-1.</a:t>
            </a:r>
          </a:p>
          <a:p>
            <a:r>
              <a:rPr lang="cs-CZ" dirty="0">
                <a:hlinkClick r:id="rId3"/>
              </a:rPr>
              <a:t>https://www.google.com/url?sa=i&amp;url=https%3A%2F%2Fwww.dkfindout.com%2Fus%2Fmath%2Fgeometry%2Fsphere%2F&amp;psig=AOvVaw3JeXUuSLmsF8ZFTOhBUOAc&amp;ust=1641579973981000&amp;source=images&amp;cd=vfe&amp;ved=0CAgQjRxqFwoTCKi0vO3hnfUCFQAAAAAdAAAAABAE</a:t>
            </a:r>
            <a:endParaRPr lang="cs-CZ" dirty="0"/>
          </a:p>
          <a:p>
            <a:r>
              <a:rPr lang="cs-CZ" dirty="0">
                <a:hlinkClick r:id="rId4"/>
              </a:rPr>
              <a:t>https://www.google.com/url?sa=i&amp;url=https%3A%2F%2Fcs.m.wikipedia.org%2Fwiki%2FSoubor%3AOctahedron.jpg&amp;psig=AOvVaw09y7hZxs2JNz-uwCAZmo40&amp;ust=1641580210913000&amp;source=images&amp;cd=vfe&amp;ved=0CAgQjRxqFwoTCJjN1fXhnfUCFQAAAAAdAAAAABAE</a:t>
            </a:r>
            <a:endParaRPr lang="cs-CZ" dirty="0"/>
          </a:p>
          <a:p>
            <a:r>
              <a:rPr lang="cs-CZ" dirty="0">
                <a:hlinkClick r:id="rId5"/>
              </a:rPr>
              <a:t>https://dictionary.cambridge.org/fr/images/thumb/straw_noun_002_36161.jpg?version=5.0.203</a:t>
            </a:r>
            <a:endParaRPr lang="cs-CZ" dirty="0"/>
          </a:p>
          <a:p>
            <a:r>
              <a:rPr lang="cs-CZ" dirty="0">
                <a:hlinkClick r:id="rId6"/>
              </a:rPr>
              <a:t>https://www.google.com/url?sa=i&amp;url=https%3A%2F%2Fwww.rohlik.cz%2F1290553-donut-s-cokoladovou-prichuti&amp;psig=AOvVaw3R9PnlDMBQfoO_Hwiplflr&amp;ust=1641580341309000&amp;source=images&amp;cd=vfe&amp;ved=0CAgQjRxqFwoTCJj16q_infUCFQAAAAAdAAAAABAE</a:t>
            </a:r>
            <a:endParaRPr lang="cs-CZ" dirty="0"/>
          </a:p>
          <a:p>
            <a:r>
              <a:rPr lang="cs-CZ" dirty="0">
                <a:hlinkClick r:id="rId7"/>
              </a:rPr>
              <a:t>https://cdn.myshoptet.com/usr/www.eshop-yachtmeni.cz/user/shop/big/59_hrnek-plechovy-smaltovany-modry-plechacek-350-ml.jpg?59c21dbb</a:t>
            </a:r>
            <a:endParaRPr lang="cs-CZ" dirty="0"/>
          </a:p>
          <a:p>
            <a:r>
              <a:rPr lang="cs-CZ" dirty="0">
                <a:hlinkClick r:id="rId8"/>
              </a:rPr>
              <a:t>https://www.google.com/</a:t>
            </a:r>
            <a:r>
              <a:rPr lang="cs-CZ" dirty="0" err="1">
                <a:hlinkClick r:id="rId8"/>
              </a:rPr>
              <a:t>imgres?imgurl</a:t>
            </a:r>
            <a:r>
              <a:rPr lang="cs-CZ" dirty="0">
                <a:hlinkClick r:id="rId8"/>
              </a:rPr>
              <a:t>=https%3A%2F%2Fi.ytimg.com%2Fvi%2FQ2KxMZa4zlM%2Fmaxresdefault.jpg&amp;imgrefurl=https%3A%2F%2Fwww.youtube.com%2Fwatch%3Fv%3DQ2KxMZa4zlM&amp;tbnid=MJ9sNyXHA0t7JM&amp;vet=12ahUKEwie0tLb9LH1AhULIMUKHQS5DicQMygEegUIARCfAQ..i&amp;docid=sD9Fp00W4FZZ2M&amp;w=1280&amp;h=720&amp;itg=1&amp;q=7%20holes%20human&amp;safe=</a:t>
            </a:r>
            <a:r>
              <a:rPr lang="cs-CZ" dirty="0" err="1">
                <a:hlinkClick r:id="rId8"/>
              </a:rPr>
              <a:t>active&amp;ved</a:t>
            </a:r>
            <a:r>
              <a:rPr lang="cs-CZ" dirty="0">
                <a:hlinkClick r:id="rId8"/>
              </a:rPr>
              <a:t>=2ahUKEwie0tLb9LH1AhULIMUKHQS5DicQMygEegUIARCfAQ</a:t>
            </a:r>
            <a:endParaRPr lang="cs-CZ" dirty="0"/>
          </a:p>
          <a:p>
            <a:r>
              <a:rPr lang="cs-CZ" dirty="0">
                <a:hlinkClick r:id="rId9"/>
              </a:rPr>
              <a:t>https://cdn1.vectorstock.com/i/1000x1000/77/50/man-person-thinking-icon-vector-10457750.jpg</a:t>
            </a:r>
            <a:endParaRPr lang="cs-CZ" dirty="0"/>
          </a:p>
          <a:p>
            <a:r>
              <a:rPr lang="cs-CZ" dirty="0">
                <a:hlinkClick r:id="rId10"/>
              </a:rPr>
              <a:t>https://www.ikea.com/cz/en/images/products/flitighet-plate-white__0713476_pe729547_s5.jpg?f=s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172BA1-5D20-4B0A-B78A-D5236F3F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8477" y="6356352"/>
            <a:ext cx="2429847" cy="366469"/>
          </a:xfrm>
        </p:spPr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5DF419-847D-4D60-88A0-D05CD262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0677" y="6357696"/>
            <a:ext cx="3298767" cy="365125"/>
          </a:xfrm>
        </p:spPr>
        <p:txBody>
          <a:bodyPr/>
          <a:lstStyle/>
          <a:p>
            <a:r>
              <a:rPr lang="cs-CZ" dirty="0"/>
              <a:t>Dopplerův </a:t>
            </a:r>
            <a:r>
              <a:rPr lang="cs-CZ" dirty="0" err="1"/>
              <a:t>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AE1D6D-B019-41DC-84C2-0422D46F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359526"/>
            <a:ext cx="2743200" cy="365125"/>
          </a:xfrm>
        </p:spPr>
        <p:txBody>
          <a:bodyPr/>
          <a:lstStyle/>
          <a:p>
            <a:fld id="{5ABFE8E4-ECE1-4C4B-AEE7-D2FD7977888F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8164049-B2BE-41EC-96A4-65A476B8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1703388"/>
            <a:ext cx="23812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16020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5E97A-B0C9-4341-9AE5-3B44DF2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BA7000-664F-4216-9450-9BA7D9759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https://www.google.com/</a:t>
            </a:r>
            <a:r>
              <a:rPr lang="cs-CZ" dirty="0" err="1">
                <a:hlinkClick r:id="rId2"/>
              </a:rPr>
              <a:t>imgres?imgurl</a:t>
            </a:r>
            <a:r>
              <a:rPr lang="cs-CZ" dirty="0">
                <a:hlinkClick r:id="rId2"/>
              </a:rPr>
              <a:t>=https%3A%2F%2Fimage.shutterstock.com%2Fimage-photo%2Fround-breakthrough-blue-colored-paper-260nw-1606949683.jpg&amp;imgrefurl=https%3A%2F%2Fwww.shutterstock.com%2Fsearch%2Fbreakthrough%2Bpaper%2Bhole&amp;tbnid=11-wzSu7YnEvWM&amp;vet=12ahUKEwj4n_iB87H1AhUNjqQKHZo8Ah4QMygLegUIARDTAQ..i&amp;docid=</a:t>
            </a:r>
            <a:r>
              <a:rPr lang="cs-CZ" dirty="0" err="1">
                <a:hlinkClick r:id="rId2"/>
              </a:rPr>
              <a:t>UfIDBbqPOQXQfM&amp;w</a:t>
            </a:r>
            <a:r>
              <a:rPr lang="cs-CZ" dirty="0">
                <a:hlinkClick r:id="rId2"/>
              </a:rPr>
              <a:t>=382&amp;h=280&amp;itg=1&amp;q=hole%20in%20colored%20paper&amp;hl=</a:t>
            </a:r>
            <a:r>
              <a:rPr lang="cs-CZ" dirty="0" err="1">
                <a:hlinkClick r:id="rId2"/>
              </a:rPr>
              <a:t>cs&amp;safe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active&amp;ved</a:t>
            </a:r>
            <a:r>
              <a:rPr lang="cs-CZ" dirty="0">
                <a:hlinkClick r:id="rId2"/>
              </a:rPr>
              <a:t>=2ahUKEwj4n_iB87H1AhUNjqQKHZo8Ah4QMygLegUIARDTAQ</a:t>
            </a:r>
            <a:endParaRPr lang="cs-CZ" dirty="0"/>
          </a:p>
          <a:p>
            <a:r>
              <a:rPr lang="cs-CZ" dirty="0">
                <a:hlinkClick r:id="rId3"/>
              </a:rPr>
              <a:t>https://www.pivomil.cz/fotky53/fotos/_vyr_13421111366.jpg</a:t>
            </a:r>
            <a:endParaRPr lang="cs-CZ" dirty="0"/>
          </a:p>
          <a:p>
            <a:r>
              <a:rPr lang="cs-CZ" dirty="0">
                <a:hlinkClick r:id="rId4"/>
              </a:rPr>
              <a:t>https://www.ikea.com/cz/cs/images/products/pokal-sklenice-cire-sklo__0713251_pe729361_s5.jpg</a:t>
            </a:r>
            <a:endParaRPr lang="cs-CZ" dirty="0"/>
          </a:p>
          <a:p>
            <a:r>
              <a:rPr lang="cs-CZ" dirty="0">
                <a:hlinkClick r:id="rId5"/>
              </a:rPr>
              <a:t>https://www.google.com/</a:t>
            </a:r>
            <a:r>
              <a:rPr lang="cs-CZ" dirty="0" err="1">
                <a:hlinkClick r:id="rId5"/>
              </a:rPr>
              <a:t>imgres?imgurl</a:t>
            </a:r>
            <a:r>
              <a:rPr lang="cs-CZ" dirty="0">
                <a:hlinkClick r:id="rId5"/>
              </a:rPr>
              <a:t>=https%3A%2F%2Fwww.mujnakup-ostrava.cz%2Ffotky49381%2Ffotos%2F_vyr_2172roll-1104__340.jpg&amp;imgrefurl=https%3A%2F%2Fwww.mujnakup-ostrava.cz%2FPekarova-Houska-54g-d2172.htm&amp;tbnid=2QBvj1z2CO7jlM&amp;vet=12ahUKEwjitbOt7Z31AhUNm6QKHcPyD_MQMygDegUIARDVAQ..i&amp;docid=I3t98aHA4oUczM&amp;w=453&amp;h=340&amp;q=</a:t>
            </a:r>
            <a:r>
              <a:rPr lang="cs-CZ" dirty="0" err="1">
                <a:hlinkClick r:id="rId5"/>
              </a:rPr>
              <a:t>houska&amp;safe</a:t>
            </a:r>
            <a:r>
              <a:rPr lang="cs-CZ" dirty="0">
                <a:hlinkClick r:id="rId5"/>
              </a:rPr>
              <a:t>=</a:t>
            </a:r>
            <a:r>
              <a:rPr lang="cs-CZ" dirty="0" err="1">
                <a:hlinkClick r:id="rId5"/>
              </a:rPr>
              <a:t>active&amp;ved</a:t>
            </a:r>
            <a:r>
              <a:rPr lang="cs-CZ" dirty="0">
                <a:hlinkClick r:id="rId5"/>
              </a:rPr>
              <a:t>=2ahUKEwjitbOt7Z31AhUNm6QKHcPyD_MQMygDegUIARDVAQ</a:t>
            </a:r>
            <a:endParaRPr lang="cs-CZ" dirty="0"/>
          </a:p>
          <a:p>
            <a:r>
              <a:rPr lang="cs-CZ" dirty="0">
                <a:hlinkClick r:id="rId6"/>
              </a:rPr>
              <a:t>https://www.google.com/url?sa=i&amp;url=https%3A%2F%2Fcs.wikipedia.org%2Fwiki%2FBagel&amp;psig=AOvVaw1wCoejspKW_EK5PmDxZX9j&amp;ust=1641586724784000&amp;source=images&amp;cd=vfe&amp;ved=0CAgQjRxqFwoTCKiW2575nfUCFQAAAAAdAAAAABAD</a:t>
            </a:r>
            <a:endParaRPr lang="cs-CZ" dirty="0"/>
          </a:p>
          <a:p>
            <a:r>
              <a:rPr lang="cs-CZ" dirty="0">
                <a:hlinkClick r:id="rId7"/>
              </a:rPr>
              <a:t>https://en.wikipedia.org/wiki/Platonic_solid</a:t>
            </a:r>
            <a:endParaRPr lang="cs-CZ" dirty="0"/>
          </a:p>
          <a:p>
            <a:r>
              <a:rPr lang="cs-CZ" dirty="0">
                <a:hlinkClick r:id="rId8"/>
              </a:rPr>
              <a:t>https://www.google.com/url?sa=i&amp;url=https%3A%2F%2Fgithub.com%2Faibhnebreathnach%2Fhomers-last-theorem&amp;psig=AOvVaw1c3YUpJTuL2sv6nqIz-Xtr&amp;ust=1641575220094000&amp;source=images&amp;cd=vfe&amp;ved=0CAgQjRxqFwoTCJjRrbDOnfUCFQAAAAAdAAAAABAO</a:t>
            </a:r>
            <a:endParaRPr lang="cs-CZ" dirty="0"/>
          </a:p>
          <a:p>
            <a:r>
              <a:rPr lang="cs-CZ" dirty="0">
                <a:hlinkClick r:id="rId9"/>
              </a:rPr>
              <a:t>https://www.reddit.com/r/PeterExplainsTheJoke/comments/mfbf3y/what_is_a_topologist_and_what_does_this_mean/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FF6039-F2A4-4693-91A2-DABD3DD2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871921-7EBD-4084-B9DB-1064C22F4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A0873B-19B8-4DA6-BF99-0C56F0F0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66833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B9074-B9EA-4CAE-967F-ADAE1274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</p:spPr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E50043-52D9-4643-B69E-1BE27B9F8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4" y="1825624"/>
            <a:ext cx="10023476" cy="4395548"/>
          </a:xfrm>
        </p:spPr>
        <p:txBody>
          <a:bodyPr/>
          <a:lstStyle/>
          <a:p>
            <a:r>
              <a:rPr lang="cs-CZ" dirty="0"/>
              <a:t>Co je topologie?</a:t>
            </a:r>
          </a:p>
          <a:p>
            <a:r>
              <a:rPr lang="cs-CZ" dirty="0"/>
              <a:t>Počítání na prstech</a:t>
            </a:r>
          </a:p>
          <a:p>
            <a:r>
              <a:rPr lang="cs-CZ" dirty="0"/>
              <a:t>Bez ohledu na pravidla</a:t>
            </a:r>
          </a:p>
          <a:p>
            <a:r>
              <a:rPr lang="cs-CZ" dirty="0"/>
              <a:t>Eulerova charakteristika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5E50FE-65A4-4224-88F5-7D6C28F1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8477" y="6356352"/>
            <a:ext cx="2429847" cy="366469"/>
          </a:xfrm>
        </p:spPr>
        <p:txBody>
          <a:bodyPr/>
          <a:lstStyle/>
          <a:p>
            <a:r>
              <a:rPr lang="cs-CZ" dirty="0"/>
              <a:t>27.01.2022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E33D88-1F66-469E-9D48-A827558D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0677" y="6357696"/>
            <a:ext cx="3298767" cy="365125"/>
          </a:xfrm>
        </p:spPr>
        <p:txBody>
          <a:bodyPr/>
          <a:lstStyle/>
          <a:p>
            <a:r>
              <a:rPr lang="cs-CZ"/>
              <a:t>Dopplerův MaFIn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A85CF-44BE-41F6-B822-095710DE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359526"/>
            <a:ext cx="2743200" cy="365125"/>
          </a:xfrm>
        </p:spPr>
        <p:txBody>
          <a:bodyPr/>
          <a:lstStyle/>
          <a:p>
            <a:fld id="{5ABFE8E4-ECE1-4C4B-AEE7-D2FD7977888F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1026" name="Picture 2" descr="When is a coffee mug a donut? Topology explains it | GMA News Online">
            <a:extLst>
              <a:ext uri="{FF2B5EF4-FFF2-40B4-BE49-F238E27FC236}">
                <a16:creationId xmlns:a16="http://schemas.microsoft.com/office/drawing/2014/main" id="{8B678E28-FE1D-4CD3-BE91-CAE7825C8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7500" r="94844">
                        <a14:foregroundMark x1="7500" y1="55000" x2="7500" y2="55000"/>
                        <a14:foregroundMark x1="26406" y1="67500" x2="26406" y2="67500"/>
                        <a14:foregroundMark x1="32969" y1="46875" x2="32969" y2="46875"/>
                        <a14:foregroundMark x1="26250" y1="43333" x2="26250" y2="43333"/>
                        <a14:foregroundMark x1="21250" y1="71875" x2="21250" y2="71875"/>
                        <a14:foregroundMark x1="16563" y1="68958" x2="16563" y2="68958"/>
                        <a14:foregroundMark x1="9063" y1="63958" x2="9063" y2="63958"/>
                        <a14:foregroundMark x1="9063" y1="45625" x2="9063" y2="45625"/>
                        <a14:foregroundMark x1="8594" y1="64375" x2="8594" y2="64375"/>
                        <a14:foregroundMark x1="49688" y1="88125" x2="50000" y2="87292"/>
                        <a14:foregroundMark x1="82656" y1="72083" x2="82656" y2="72083"/>
                        <a14:foregroundMark x1="89688" y1="46667" x2="89688" y2="46667"/>
                        <a14:foregroundMark x1="93906" y1="40833" x2="93906" y2="40833"/>
                        <a14:foregroundMark x1="93906" y1="40833" x2="93906" y2="40833"/>
                        <a14:foregroundMark x1="75938" y1="14167" x2="75938" y2="14167"/>
                        <a14:foregroundMark x1="51719" y1="10625" x2="51719" y2="10625"/>
                        <a14:foregroundMark x1="48438" y1="13750" x2="48438" y2="13750"/>
                        <a14:foregroundMark x1="48281" y1="17917" x2="48281" y2="17917"/>
                        <a14:foregroundMark x1="50156" y1="10208" x2="50156" y2="10208"/>
                        <a14:foregroundMark x1="47969" y1="9375" x2="47969" y2="9375"/>
                        <a14:foregroundMark x1="44219" y1="5833" x2="50781" y2="5208"/>
                        <a14:foregroundMark x1="31719" y1="19583" x2="32188" y2="20000"/>
                        <a14:foregroundMark x1="8281" y1="64375" x2="7969" y2="62917"/>
                        <a14:foregroundMark x1="84063" y1="76875" x2="84063" y2="76875"/>
                        <a14:foregroundMark x1="94844" y1="40833" x2="94844" y2="40833"/>
                        <a14:foregroundMark x1="21250" y1="40417" x2="21250" y2="40417"/>
                        <a14:backgroundMark x1="72188" y1="20833" x2="72188" y2="20833"/>
                        <a14:backgroundMark x1="77188" y1="63542" x2="77188" y2="63542"/>
                        <a14:backgroundMark x1="52656" y1="15208" x2="52656" y2="1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31" y="1969938"/>
            <a:ext cx="4956605" cy="37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5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A8D53-746B-4285-AB9A-D9A267CF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</p:spPr>
        <p:txBody>
          <a:bodyPr/>
          <a:lstStyle/>
          <a:p>
            <a:r>
              <a:rPr lang="cs-CZ" dirty="0"/>
              <a:t>Co je topologie?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B6FF06-58AA-47A2-A5C0-B8CD491D0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4" y="1825624"/>
            <a:ext cx="10023476" cy="4395548"/>
          </a:xfrm>
        </p:spPr>
        <p:txBody>
          <a:bodyPr/>
          <a:lstStyle/>
          <a:p>
            <a:r>
              <a:rPr lang="cs-CZ" dirty="0"/>
              <a:t>Geometrie gumové podložky</a:t>
            </a:r>
          </a:p>
          <a:p>
            <a:r>
              <a:rPr lang="cs-CZ" dirty="0"/>
              <a:t>Úhel? Délka? Atom?</a:t>
            </a:r>
          </a:p>
          <a:p>
            <a:r>
              <a:rPr lang="cs-CZ" dirty="0"/>
              <a:t>Jen díry</a:t>
            </a:r>
          </a:p>
          <a:p>
            <a:endParaRPr lang="cs-CZ" dirty="0"/>
          </a:p>
          <a:p>
            <a:r>
              <a:rPr lang="cs-CZ" dirty="0"/>
              <a:t>Hrnek = </a:t>
            </a:r>
            <a:r>
              <a:rPr lang="cs-CZ" dirty="0" err="1"/>
              <a:t>donut</a:t>
            </a:r>
            <a:endParaRPr lang="cs-CZ" dirty="0"/>
          </a:p>
          <a:p>
            <a:r>
              <a:rPr lang="cs-CZ" dirty="0"/>
              <a:t>A = O ≠ C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22461F-5129-443E-966D-F9261256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8477" y="6356352"/>
            <a:ext cx="2429847" cy="366469"/>
          </a:xfrm>
        </p:spPr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3926AB-2DB5-4EC6-A1FE-753F83EA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0677" y="6357696"/>
            <a:ext cx="3298767" cy="365125"/>
          </a:xfrm>
        </p:spPr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82EE93-6327-4D7C-A3AB-AB6D734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359526"/>
            <a:ext cx="2743200" cy="365125"/>
          </a:xfrm>
        </p:spPr>
        <p:txBody>
          <a:bodyPr/>
          <a:lstStyle/>
          <a:p>
            <a:fld id="{5ABFE8E4-ECE1-4C4B-AEE7-D2FD7977888F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2050" name="Picture 2" descr="GitHub - aibhnebreathnach/homers-last-theorem: How to solve the most  infamous mathematical problem in history, the Homer Simpson way!">
            <a:extLst>
              <a:ext uri="{FF2B5EF4-FFF2-40B4-BE49-F238E27FC236}">
                <a16:creationId xmlns:a16="http://schemas.microsoft.com/office/drawing/2014/main" id="{4CBD3EC1-4CD0-4D99-89CC-56378E28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2" y="1687513"/>
            <a:ext cx="3867582" cy="34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16598F9-72CC-4751-B940-F56679841193}"/>
              </a:ext>
            </a:extLst>
          </p:cNvPr>
          <p:cNvGrpSpPr/>
          <p:nvPr/>
        </p:nvGrpSpPr>
        <p:grpSpPr>
          <a:xfrm>
            <a:off x="8652655" y="4011657"/>
            <a:ext cx="151920" cy="222120"/>
            <a:chOff x="8441013" y="3978853"/>
            <a:chExt cx="151920" cy="22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50B0A93E-6C58-49B2-9FF8-CA419F3B36FF}"/>
                    </a:ext>
                  </a:extLst>
                </p14:cNvPr>
                <p14:cNvContentPartPr/>
                <p14:nvPr/>
              </p14:nvContentPartPr>
              <p14:xfrm>
                <a:off x="8441013" y="3978853"/>
                <a:ext cx="151920" cy="19512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50B0A93E-6C58-49B2-9FF8-CA419F3B36F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23373" y="3961213"/>
                  <a:ext cx="1875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E85BBA79-C501-4563-9733-BE86611B9457}"/>
                    </a:ext>
                  </a:extLst>
                </p14:cNvPr>
                <p14:cNvContentPartPr/>
                <p14:nvPr/>
              </p14:nvContentPartPr>
              <p14:xfrm>
                <a:off x="8493213" y="3987493"/>
                <a:ext cx="83160" cy="21348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E85BBA79-C501-4563-9733-BE86611B945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75573" y="3969493"/>
                  <a:ext cx="118800" cy="249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11557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D37D5-8D9D-44A0-84BE-02F70BA6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</p:spPr>
        <p:txBody>
          <a:bodyPr/>
          <a:lstStyle/>
          <a:p>
            <a:r>
              <a:rPr lang="cs-CZ" dirty="0"/>
              <a:t>Počítání na prstech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CA3A2-4020-46F8-ACE8-E60013DD7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4" y="1825624"/>
            <a:ext cx="10023476" cy="4395548"/>
          </a:xfrm>
        </p:spPr>
        <p:txBody>
          <a:bodyPr/>
          <a:lstStyle/>
          <a:p>
            <a:r>
              <a:rPr lang="cs-CZ" dirty="0"/>
              <a:t>Pouze přímé díry skrz</a:t>
            </a:r>
          </a:p>
          <a:p>
            <a:r>
              <a:rPr lang="cs-CZ" dirty="0"/>
              <a:t>Rozcestí –&gt; jednotlivé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97D4AB-6DDA-49F5-8492-59841E46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8477" y="6356352"/>
            <a:ext cx="2429847" cy="366469"/>
          </a:xfrm>
        </p:spPr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618327-0B97-49D3-9D95-B557A7EB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0677" y="6357696"/>
            <a:ext cx="3298767" cy="365125"/>
          </a:xfrm>
        </p:spPr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pic>
        <p:nvPicPr>
          <p:cNvPr id="13" name="Picture 2" descr="What Is A Sphere | Sphere Shape | DK Find Out">
            <a:extLst>
              <a:ext uri="{FF2B5EF4-FFF2-40B4-BE49-F238E27FC236}">
                <a16:creationId xmlns:a16="http://schemas.microsoft.com/office/drawing/2014/main" id="{D609E4C8-B03E-4CE3-A263-8A8691C5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81" y="1497936"/>
            <a:ext cx="3794450" cy="20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90B70F6-BA2C-4FCA-89B6-7AC0B1D5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4" b="96056" l="2204" r="95940">
                        <a14:foregroundMark x1="63689" y1="7309" x2="63689" y2="7309"/>
                        <a14:foregroundMark x1="6381" y1="39095" x2="6381" y2="39095"/>
                        <a14:foregroundMark x1="39211" y1="92459" x2="39211" y2="92459"/>
                        <a14:foregroundMark x1="92575" y1="59977" x2="92575" y2="59977"/>
                        <a14:foregroundMark x1="63921" y1="3480" x2="62065" y2="3480"/>
                        <a14:foregroundMark x1="95940" y1="62181" x2="95940" y2="60673"/>
                        <a14:foregroundMark x1="40023" y1="96056" x2="38167" y2="96056"/>
                        <a14:foregroundMark x1="2320" y1="40835" x2="2320" y2="39559"/>
                        <a14:foregroundMark x1="63341" y1="2204" x2="63341" y2="2204"/>
                        <a14:foregroundMark x1="63921" y1="2436" x2="63341" y2="2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5" y="1249105"/>
            <a:ext cx="2352820" cy="23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STRAW | signification, définition dans le dictionnaire Anglais de Cambridge">
            <a:extLst>
              <a:ext uri="{FF2B5EF4-FFF2-40B4-BE49-F238E27FC236}">
                <a16:creationId xmlns:a16="http://schemas.microsoft.com/office/drawing/2014/main" id="{7E1F9809-E3AB-49BA-BD5B-4FD5DB8D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89" y="1258198"/>
            <a:ext cx="15906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onut s čokoládovou příchutí">
            <a:extLst>
              <a:ext uri="{FF2B5EF4-FFF2-40B4-BE49-F238E27FC236}">
                <a16:creationId xmlns:a16="http://schemas.microsoft.com/office/drawing/2014/main" id="{E658DB5B-DA32-41ED-9D01-BA670260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42" b="94429" l="3600" r="95400">
                        <a14:foregroundMark x1="9000" y1="36212" x2="8000" y2="69081"/>
                        <a14:foregroundMark x1="8000" y1="69081" x2="16000" y2="79944"/>
                        <a14:foregroundMark x1="16000" y1="79944" x2="32000" y2="88579"/>
                        <a14:foregroundMark x1="32000" y1="88579" x2="51000" y2="89415"/>
                        <a14:foregroundMark x1="51000" y1="89415" x2="65200" y2="87187"/>
                        <a14:foregroundMark x1="65200" y1="87187" x2="75600" y2="81337"/>
                        <a14:foregroundMark x1="75600" y1="81337" x2="85800" y2="68802"/>
                        <a14:foregroundMark x1="85800" y1="68802" x2="92400" y2="49582"/>
                        <a14:foregroundMark x1="92400" y1="49582" x2="91600" y2="35655"/>
                        <a14:foregroundMark x1="44400" y1="94429" x2="44400" y2="94429"/>
                        <a14:foregroundMark x1="5400" y1="38719" x2="4000" y2="53203"/>
                        <a14:foregroundMark x1="4000" y1="53203" x2="7600" y2="75487"/>
                        <a14:foregroundMark x1="3600" y1="49304" x2="4200" y2="64624"/>
                        <a14:foregroundMark x1="4200" y1="64624" x2="4400" y2="65181"/>
                        <a14:foregroundMark x1="94200" y1="41783" x2="95400" y2="58217"/>
                        <a14:foregroundMark x1="95400" y1="58217" x2="94800" y2="59331"/>
                        <a14:foregroundMark x1="42000" y1="7521" x2="52200" y2="7242"/>
                        <a14:foregroundMark x1="52200" y1="7242" x2="64400" y2="8357"/>
                        <a14:foregroundMark x1="70200" y1="7242" x2="70200" y2="7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52" y="4079819"/>
            <a:ext cx="2841398" cy="20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rnek plechový smaltovaný MODRÝ - plecháček 350 ml - eShop Yachtmeni">
            <a:extLst>
              <a:ext uri="{FF2B5EF4-FFF2-40B4-BE49-F238E27FC236}">
                <a16:creationId xmlns:a16="http://schemas.microsoft.com/office/drawing/2014/main" id="{0568E265-A0BD-4B4F-A713-E7E78F40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5" b="94141" l="9961" r="89844">
                        <a14:foregroundMark x1="50781" y1="91797" x2="50781" y2="91797"/>
                        <a14:foregroundMark x1="56641" y1="9115" x2="56641" y2="9115"/>
                        <a14:foregroundMark x1="51465" y1="94141" x2="51465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72" y="3794733"/>
            <a:ext cx="3480395" cy="26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umans are seven holed donuts. - YouTube">
            <a:extLst>
              <a:ext uri="{FF2B5EF4-FFF2-40B4-BE49-F238E27FC236}">
                <a16:creationId xmlns:a16="http://schemas.microsoft.com/office/drawing/2014/main" id="{D6BE2613-C6BB-435A-97BD-1FD0434B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0476" l="10000" r="90000">
                        <a14:foregroundMark x1="48000" y1="90476" x2="48000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66" y="391280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0455BD-E0A3-483B-A8BC-430B9DF86E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8583" y="3301552"/>
            <a:ext cx="2781300" cy="342900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00FDD4-73D4-43A2-8EDB-E8F3608D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359526"/>
            <a:ext cx="2743200" cy="365125"/>
          </a:xfrm>
        </p:spPr>
        <p:txBody>
          <a:bodyPr/>
          <a:lstStyle/>
          <a:p>
            <a:fld id="{5ABFE8E4-ECE1-4C4B-AEE7-D2FD7977888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90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6D03A-151E-432F-A333-F29F0A06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324" y="365127"/>
            <a:ext cx="10023475" cy="1339031"/>
          </a:xfrm>
        </p:spPr>
        <p:txBody>
          <a:bodyPr/>
          <a:lstStyle/>
          <a:p>
            <a:r>
              <a:rPr lang="cs-CZ" dirty="0"/>
              <a:t>Bez ohledu na pravidla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8EFECF-5FE2-42EE-828F-1FE913759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4" y="1825624"/>
            <a:ext cx="10023476" cy="439554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Talíř … 0 děr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Uzavření … -1 díra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Roztržení … -1 díra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Provrtání … +1 díra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1C86B8-195E-4E21-ABD5-6FB66B6A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8477" y="6356352"/>
            <a:ext cx="2429847" cy="366469"/>
          </a:xfrm>
        </p:spPr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D60E2E-CCFC-4544-8CD0-4F60248D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0677" y="6357696"/>
            <a:ext cx="3298767" cy="365125"/>
          </a:xfrm>
        </p:spPr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7F39E4-93A7-4D7B-A153-11FBBA42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359526"/>
            <a:ext cx="2743200" cy="365125"/>
          </a:xfrm>
        </p:spPr>
        <p:txBody>
          <a:bodyPr/>
          <a:lstStyle/>
          <a:p>
            <a:fld id="{5ABFE8E4-ECE1-4C4B-AEE7-D2FD7977888F}" type="slidenum">
              <a:rPr lang="cs-CZ" smtClean="0"/>
              <a:pPr/>
              <a:t>5</a:t>
            </a:fld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B6E5C58-E4E6-4603-9EA9-36C54365B0E6}"/>
              </a:ext>
            </a:extLst>
          </p:cNvPr>
          <p:cNvGrpSpPr/>
          <p:nvPr/>
        </p:nvGrpSpPr>
        <p:grpSpPr>
          <a:xfrm>
            <a:off x="6987350" y="3508077"/>
            <a:ext cx="3591176" cy="1858267"/>
            <a:chOff x="5741426" y="2769465"/>
            <a:chExt cx="3503663" cy="1812983"/>
          </a:xfrm>
        </p:grpSpPr>
        <p:pic>
          <p:nvPicPr>
            <p:cNvPr id="5122" name="Picture 2" descr="Skleněný hrnek Coffee 380 ml | pivomil.cz">
              <a:extLst>
                <a:ext uri="{FF2B5EF4-FFF2-40B4-BE49-F238E27FC236}">
                  <a16:creationId xmlns:a16="http://schemas.microsoft.com/office/drawing/2014/main" id="{105CF1E2-620F-4D45-A833-9F5F3D89A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1930" y1="76373" x2="41930" y2="76373"/>
                          <a14:foregroundMark x1="40100" y1="75874" x2="44426" y2="76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1426" y="2769465"/>
              <a:ext cx="1812983" cy="1812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POKAL - Objednejte zde,Sklenicečiré sklo, - IKEA">
              <a:extLst>
                <a:ext uri="{FF2B5EF4-FFF2-40B4-BE49-F238E27FC236}">
                  <a16:creationId xmlns:a16="http://schemas.microsoft.com/office/drawing/2014/main" id="{82D6C243-DCA8-4B76-BAB3-AE02AB686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723" y="3251191"/>
              <a:ext cx="1115366" cy="111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50D6000-0DC5-45CA-AA59-9ED4E5329C93}"/>
                </a:ext>
              </a:extLst>
            </p:cNvPr>
            <p:cNvGrpSpPr/>
            <p:nvPr/>
          </p:nvGrpSpPr>
          <p:grpSpPr>
            <a:xfrm>
              <a:off x="7390809" y="3521741"/>
              <a:ext cx="566791" cy="365757"/>
              <a:chOff x="8127587" y="2506067"/>
              <a:chExt cx="1049760" cy="53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7" name="Rukopis 6">
                    <a:extLst>
                      <a:ext uri="{FF2B5EF4-FFF2-40B4-BE49-F238E27FC236}">
                        <a16:creationId xmlns:a16="http://schemas.microsoft.com/office/drawing/2014/main" id="{98A31C81-2248-4C78-8A0F-EB8045DDDCE8}"/>
                      </a:ext>
                    </a:extLst>
                  </p14:cNvPr>
                  <p14:cNvContentPartPr/>
                  <p14:nvPr/>
                </p14:nvContentPartPr>
                <p14:xfrm>
                  <a:off x="8127587" y="2741867"/>
                  <a:ext cx="1041840" cy="302040"/>
                </p14:xfrm>
              </p:contentPart>
            </mc:Choice>
            <mc:Fallback xmlns="">
              <p:pic>
                <p:nvPicPr>
                  <p:cNvPr id="7" name="Rukopis 6">
                    <a:extLst>
                      <a:ext uri="{FF2B5EF4-FFF2-40B4-BE49-F238E27FC236}">
                        <a16:creationId xmlns:a16="http://schemas.microsoft.com/office/drawing/2014/main" id="{98A31C81-2248-4C78-8A0F-EB8045DDDCE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110923" y="2728643"/>
                    <a:ext cx="1074502" cy="327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Rukopis 7">
                    <a:extLst>
                      <a:ext uri="{FF2B5EF4-FFF2-40B4-BE49-F238E27FC236}">
                        <a16:creationId xmlns:a16="http://schemas.microsoft.com/office/drawing/2014/main" id="{03101414-8B77-459A-801B-FEA42FE883BB}"/>
                      </a:ext>
                    </a:extLst>
                  </p14:cNvPr>
                  <p14:cNvContentPartPr/>
                  <p14:nvPr/>
                </p14:nvContentPartPr>
                <p14:xfrm>
                  <a:off x="8991227" y="2506067"/>
                  <a:ext cx="186120" cy="237600"/>
                </p14:xfrm>
              </p:contentPart>
            </mc:Choice>
            <mc:Fallback xmlns="">
              <p:pic>
                <p:nvPicPr>
                  <p:cNvPr id="8" name="Rukopis 7">
                    <a:extLst>
                      <a:ext uri="{FF2B5EF4-FFF2-40B4-BE49-F238E27FC236}">
                        <a16:creationId xmlns:a16="http://schemas.microsoft.com/office/drawing/2014/main" id="{03101414-8B77-459A-801B-FEA42FE883B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974609" y="2492838"/>
                    <a:ext cx="218691" cy="26353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98EB5A4-DEA1-4F61-9B16-FF7E13A8721F}"/>
              </a:ext>
            </a:extLst>
          </p:cNvPr>
          <p:cNvGrpSpPr/>
          <p:nvPr/>
        </p:nvGrpSpPr>
        <p:grpSpPr>
          <a:xfrm>
            <a:off x="5342623" y="4741689"/>
            <a:ext cx="4245754" cy="1625884"/>
            <a:chOff x="5544412" y="4510408"/>
            <a:chExt cx="4364086" cy="1671199"/>
          </a:xfrm>
        </p:grpSpPr>
        <p:pic>
          <p:nvPicPr>
            <p:cNvPr id="5126" name="Picture 6" descr="Pekařova Houska - 54g">
              <a:extLst>
                <a:ext uri="{FF2B5EF4-FFF2-40B4-BE49-F238E27FC236}">
                  <a16:creationId xmlns:a16="http://schemas.microsoft.com/office/drawing/2014/main" id="{2318226B-7D82-4889-B7C3-47A95B2AA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94" b="91237" l="9653" r="89961">
                          <a14:foregroundMark x1="38996" y1="90722" x2="62548" y2="9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412" y="4510408"/>
              <a:ext cx="1972672" cy="147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Bagel – Wikipedie">
              <a:extLst>
                <a:ext uri="{FF2B5EF4-FFF2-40B4-BE49-F238E27FC236}">
                  <a16:creationId xmlns:a16="http://schemas.microsoft.com/office/drawing/2014/main" id="{AD2606CB-3A42-4512-B7F5-C9C0F7C15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95" b="92752" l="4424" r="94394">
                          <a14:foregroundMark x1="7212" y1="63605" x2="15848" y2="31163"/>
                          <a14:foregroundMark x1="15848" y1="31163" x2="39697" y2="13643"/>
                          <a14:foregroundMark x1="39697" y1="13643" x2="66182" y2="11899"/>
                          <a14:foregroundMark x1="66182" y1="11899" x2="88182" y2="35543"/>
                          <a14:foregroundMark x1="88182" y1="35543" x2="88818" y2="63605"/>
                          <a14:foregroundMark x1="41212" y1="92752" x2="41212" y2="92752"/>
                          <a14:foregroundMark x1="91636" y1="42597" x2="91636" y2="61047"/>
                          <a14:foregroundMark x1="56818" y1="8837" x2="56818" y2="8837"/>
                          <a14:foregroundMark x1="62030" y1="8333" x2="44424" y2="9341"/>
                          <a14:foregroundMark x1="94424" y1="49767" x2="94424" y2="49767"/>
                          <a14:foregroundMark x1="4424" y1="51822" x2="4424" y2="51822"/>
                          <a14:foregroundMark x1="4424" y1="51822" x2="4424" y2="574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120" y="4858575"/>
              <a:ext cx="1692378" cy="1323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97A219FC-37BA-495F-BE02-4BCED6E4BB89}"/>
                </a:ext>
              </a:extLst>
            </p:cNvPr>
            <p:cNvGrpSpPr/>
            <p:nvPr/>
          </p:nvGrpSpPr>
          <p:grpSpPr>
            <a:xfrm>
              <a:off x="7305974" y="5249208"/>
              <a:ext cx="830547" cy="379409"/>
              <a:chOff x="5731787" y="4817280"/>
              <a:chExt cx="1231560" cy="47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" name="Rukopis 9">
                    <a:extLst>
                      <a:ext uri="{FF2B5EF4-FFF2-40B4-BE49-F238E27FC236}">
                        <a16:creationId xmlns:a16="http://schemas.microsoft.com/office/drawing/2014/main" id="{F588669D-0F7F-4D01-BB82-D7AD10E4532E}"/>
                      </a:ext>
                    </a:extLst>
                  </p14:cNvPr>
                  <p14:cNvContentPartPr/>
                  <p14:nvPr/>
                </p14:nvContentPartPr>
                <p14:xfrm>
                  <a:off x="5731787" y="5020320"/>
                  <a:ext cx="1221480" cy="271440"/>
                </p14:xfrm>
              </p:contentPart>
            </mc:Choice>
            <mc:Fallback xmlns="">
              <p:pic>
                <p:nvPicPr>
                  <p:cNvPr id="10" name="Rukopis 9">
                    <a:extLst>
                      <a:ext uri="{FF2B5EF4-FFF2-40B4-BE49-F238E27FC236}">
                        <a16:creationId xmlns:a16="http://schemas.microsoft.com/office/drawing/2014/main" id="{F588669D-0F7F-4D01-BB82-D7AD10E4532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718446" y="5009516"/>
                    <a:ext cx="1247628" cy="2934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1" name="Rukopis 10">
                    <a:extLst>
                      <a:ext uri="{FF2B5EF4-FFF2-40B4-BE49-F238E27FC236}">
                        <a16:creationId xmlns:a16="http://schemas.microsoft.com/office/drawing/2014/main" id="{BB02E375-CE67-4667-8667-8699D92EA690}"/>
                      </a:ext>
                    </a:extLst>
                  </p14:cNvPr>
                  <p14:cNvContentPartPr/>
                  <p14:nvPr/>
                </p14:nvContentPartPr>
                <p14:xfrm>
                  <a:off x="6806747" y="4817280"/>
                  <a:ext cx="156600" cy="300600"/>
                </p14:xfrm>
              </p:contentPart>
            </mc:Choice>
            <mc:Fallback xmlns="">
              <p:pic>
                <p:nvPicPr>
                  <p:cNvPr id="11" name="Rukopis 10">
                    <a:extLst>
                      <a:ext uri="{FF2B5EF4-FFF2-40B4-BE49-F238E27FC236}">
                        <a16:creationId xmlns:a16="http://schemas.microsoft.com/office/drawing/2014/main" id="{BB02E375-CE67-4667-8667-8699D92EA69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793431" y="4806030"/>
                    <a:ext cx="182700" cy="32265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5130" name="Picture 10" descr="FLITIGHET Plate, white, 26 cm - IKEA">
            <a:extLst>
              <a:ext uri="{FF2B5EF4-FFF2-40B4-BE49-F238E27FC236}">
                <a16:creationId xmlns:a16="http://schemas.microsoft.com/office/drawing/2014/main" id="{F604C463-7109-4061-9724-739AAAD8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3667" r="97667">
                        <a14:foregroundMark x1="7500" y1="46333" x2="7500" y2="46333"/>
                        <a14:foregroundMark x1="3833" y1="48000" x2="3833" y2="48000"/>
                        <a14:foregroundMark x1="92000" y1="46667" x2="94000" y2="53500"/>
                        <a14:foregroundMark x1="97667" y1="50500" x2="97667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494" y="1008634"/>
            <a:ext cx="1905390" cy="19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EAE304BE-6118-4F74-809E-B21CA0C82073}"/>
              </a:ext>
            </a:extLst>
          </p:cNvPr>
          <p:cNvGrpSpPr/>
          <p:nvPr/>
        </p:nvGrpSpPr>
        <p:grpSpPr>
          <a:xfrm>
            <a:off x="5342623" y="2672703"/>
            <a:ext cx="3681813" cy="827724"/>
            <a:chOff x="7235899" y="2749586"/>
            <a:chExt cx="3681813" cy="827724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E0AAE7A7-0B41-41C8-BCA2-2C9987E70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5" b="96591" l="1527" r="97710">
                          <a14:foregroundMark x1="4580" y1="7386" x2="71756" y2="10227"/>
                          <a14:foregroundMark x1="71756" y1="10227" x2="80916" y2="78409"/>
                          <a14:foregroundMark x1="80916" y1="78409" x2="91221" y2="15909"/>
                          <a14:foregroundMark x1="91221" y1="15909" x2="77481" y2="81818"/>
                          <a14:foregroundMark x1="77481" y1="81818" x2="20992" y2="83523"/>
                          <a14:foregroundMark x1="20992" y1="83523" x2="13740" y2="19318"/>
                          <a14:foregroundMark x1="13740" y1="19318" x2="24809" y2="73295"/>
                          <a14:foregroundMark x1="1527" y1="1136" x2="4962" y2="71023"/>
                          <a14:foregroundMark x1="4962" y1="71023" x2="40076" y2="98295"/>
                          <a14:foregroundMark x1="40076" y1="98295" x2="98473" y2="95455"/>
                          <a14:foregroundMark x1="98473" y1="95455" x2="96565" y2="23864"/>
                          <a14:foregroundMark x1="96565" y1="23864" x2="50382" y2="1705"/>
                          <a14:foregroundMark x1="50382" y1="1705" x2="2290" y2="4545"/>
                          <a14:foregroundMark x1="98092" y1="3977" x2="98092" y2="73864"/>
                          <a14:foregroundMark x1="98092" y1="73864" x2="59160" y2="93750"/>
                          <a14:foregroundMark x1="59160" y1="93750" x2="3817" y2="97159"/>
                          <a14:foregroundMark x1="31679" y1="74432" x2="66794" y2="73864"/>
                          <a14:foregroundMark x1="97328" y1="4545" x2="97710" y2="92045"/>
                          <a14:backgroundMark x1="48092" y1="32955" x2="48092" y2="33523"/>
                          <a14:backgroundMark x1="52290" y1="27841" x2="53435" y2="28409"/>
                          <a14:backgroundMark x1="54962" y1="31818" x2="54962" y2="318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5899" y="2749586"/>
              <a:ext cx="1219247" cy="819036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0733A44B-8087-4D11-A5E0-0B0D02CD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698465" y="2758274"/>
              <a:ext cx="1219247" cy="819036"/>
            </a:xfrm>
            <a:prstGeom prst="rect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F03FB511-08FB-46C1-B520-4D37B091B972}"/>
                </a:ext>
              </a:extLst>
            </p:cNvPr>
            <p:cNvGrpSpPr/>
            <p:nvPr/>
          </p:nvGrpSpPr>
          <p:grpSpPr>
            <a:xfrm>
              <a:off x="8620499" y="2928668"/>
              <a:ext cx="942840" cy="354960"/>
              <a:chOff x="8607967" y="2844302"/>
              <a:chExt cx="942840" cy="35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9" name="Rukopis 18">
                    <a:extLst>
                      <a:ext uri="{FF2B5EF4-FFF2-40B4-BE49-F238E27FC236}">
                        <a16:creationId xmlns:a16="http://schemas.microsoft.com/office/drawing/2014/main" id="{1DE0DE2D-46F2-4FA9-AB37-9C70D0AB6D15}"/>
                      </a:ext>
                    </a:extLst>
                  </p14:cNvPr>
                  <p14:cNvContentPartPr/>
                  <p14:nvPr/>
                </p14:nvContentPartPr>
                <p14:xfrm>
                  <a:off x="8607967" y="2990462"/>
                  <a:ext cx="934200" cy="208800"/>
                </p14:xfrm>
              </p:contentPart>
            </mc:Choice>
            <mc:Fallback xmlns="">
              <p:pic>
                <p:nvPicPr>
                  <p:cNvPr id="19" name="Rukopis 18">
                    <a:extLst>
                      <a:ext uri="{FF2B5EF4-FFF2-40B4-BE49-F238E27FC236}">
                        <a16:creationId xmlns:a16="http://schemas.microsoft.com/office/drawing/2014/main" id="{1DE0DE2D-46F2-4FA9-AB37-9C70D0AB6D1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98967" y="2981462"/>
                    <a:ext cx="95184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0" name="Rukopis 19">
                    <a:extLst>
                      <a:ext uri="{FF2B5EF4-FFF2-40B4-BE49-F238E27FC236}">
                        <a16:creationId xmlns:a16="http://schemas.microsoft.com/office/drawing/2014/main" id="{25EAF81F-5124-4CFC-B321-7F6D54B17C65}"/>
                      </a:ext>
                    </a:extLst>
                  </p14:cNvPr>
                  <p14:cNvContentPartPr/>
                  <p14:nvPr/>
                </p14:nvContentPartPr>
                <p14:xfrm>
                  <a:off x="9402487" y="2844302"/>
                  <a:ext cx="148320" cy="147240"/>
                </p14:xfrm>
              </p:contentPart>
            </mc:Choice>
            <mc:Fallback xmlns="">
              <p:pic>
                <p:nvPicPr>
                  <p:cNvPr id="20" name="Rukopis 19">
                    <a:extLst>
                      <a:ext uri="{FF2B5EF4-FFF2-40B4-BE49-F238E27FC236}">
                        <a16:creationId xmlns:a16="http://schemas.microsoft.com/office/drawing/2014/main" id="{25EAF81F-5124-4CFC-B321-7F6D54B17C65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393487" y="2835302"/>
                    <a:ext cx="165960" cy="164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66203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CD9EC55-7B87-496B-A31D-5BEEBB237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205" y="1137987"/>
            <a:ext cx="4227539" cy="31069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D8BF28-90CD-4AA4-9C08-785356CC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Eulerova charakteristika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C5BD9-C2E6-4FB2-BE68-A6280029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33759F-B119-47D4-ADC1-836B331B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3C8E71-44E1-4508-95E1-4D9F7479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10" name="AutoShape 8" descr="Topology 101: The Hole Truth | Quanta Magazine">
            <a:extLst>
              <a:ext uri="{FF2B5EF4-FFF2-40B4-BE49-F238E27FC236}">
                <a16:creationId xmlns:a16="http://schemas.microsoft.com/office/drawing/2014/main" id="{C9A8B7E3-9A92-4D17-AB5F-192F6D283050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Mnohostěny</a:t>
            </a:r>
          </a:p>
          <a:p>
            <a:r>
              <a:rPr lang="cs-CZ" dirty="0"/>
              <a:t>V – E + F</a:t>
            </a:r>
          </a:p>
          <a:p>
            <a:r>
              <a:rPr lang="cs-CZ" dirty="0"/>
              <a:t>Stejná  </a:t>
            </a:r>
            <a:r>
              <a:rPr lang="cs-CZ" dirty="0">
                <a:sym typeface="Wingdings" panose="05000000000000000000" pitchFamily="2" charset="2"/>
              </a:rPr>
              <a:t>&lt;=&gt;  </a:t>
            </a:r>
            <a:r>
              <a:rPr lang="cs-CZ" dirty="0" err="1">
                <a:sym typeface="Wingdings" panose="05000000000000000000" pitchFamily="2" charset="2"/>
              </a:rPr>
              <a:t>homeomorfní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Konvexní … 2</a:t>
            </a:r>
          </a:p>
          <a:p>
            <a:r>
              <a:rPr lang="cs-CZ" dirty="0">
                <a:sym typeface="Wingdings" panose="05000000000000000000" pitchFamily="2" charset="2"/>
              </a:rPr>
              <a:t>Díra =&gt; -2</a:t>
            </a:r>
            <a:endParaRPr lang="cs-CZ" dirty="0"/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401B116-8D13-430A-9FF8-9EE547179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319" y1="24110" x2="62545" y2="57808"/>
                        <a14:foregroundMark x1="62545" y1="57808" x2="77061" y2="60000"/>
                        <a14:foregroundMark x1="77061" y1="60000" x2="82616" y2="43014"/>
                        <a14:foregroundMark x1="82616" y1="43014" x2="71147" y2="25753"/>
                        <a14:foregroundMark x1="71147" y1="25753" x2="60394" y2="26301"/>
                        <a14:foregroundMark x1="60394" y1="26301" x2="60394" y2="26301"/>
                        <a14:foregroundMark x1="65591" y1="38356" x2="65771" y2="506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214" y="3876394"/>
            <a:ext cx="5402761" cy="35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85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9F9A8-9DB4-4318-8DA6-A04ED2F6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Eulerova charakteristika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1E29A1-0E86-4A84-B62E-CD2A9D37A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4" y="1823360"/>
            <a:ext cx="10023476" cy="4395548"/>
          </a:xfrm>
        </p:spPr>
        <p:txBody>
          <a:bodyPr/>
          <a:lstStyle/>
          <a:p>
            <a:pPr marL="3657600" lvl="8" indent="0">
              <a:buNone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2FB376-EDDF-4D19-81A7-F7A535C3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1B47AF-CBC5-41DE-B37F-7BD327E9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C693AC-6E9F-4D1F-BC53-05B190A9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6CE0B9-5E79-4AA1-9E2A-67B3A0F8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3" y="1823360"/>
            <a:ext cx="4471577" cy="43939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E269261-0723-4598-830E-22E2D4686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430" y="1823360"/>
            <a:ext cx="4682369" cy="439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367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8341F54-93F0-40E9-B28F-1B59B675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13CA20-3CD4-43CF-BF4C-D89B5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F14620-8814-4504-A672-D9B71C8F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827225-972D-48B6-B0E1-07D86A91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340E1D-EEB2-43F6-8176-5DC09A89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781050"/>
            <a:ext cx="69723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0602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8341F54-93F0-40E9-B28F-1B59B675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13CA20-3CD4-43CF-BF4C-D89B5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27.01.2022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F14620-8814-4504-A672-D9B71C8F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Dopplerův MaFIn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827225-972D-48B6-B0E1-07D86A91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8E4-ECE1-4C4B-AEE7-D2FD7977888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15750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C5B81125-6E84-4F4C-BD8B-26F35B859F95}" vid="{525AAA4E-249F-4EEA-A217-141F78C1963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Motiv_2019</Template>
  <TotalTime>1233</TotalTime>
  <Words>927</Words>
  <Application>Microsoft Office PowerPoint</Application>
  <PresentationFormat>Širokoúhlá obrazovka</PresentationFormat>
  <Paragraphs>86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Bree Serif</vt:lpstr>
      <vt:lpstr>Calibri</vt:lpstr>
      <vt:lpstr>Motiv1</vt:lpstr>
      <vt:lpstr>Kolik děr má triko?</vt:lpstr>
      <vt:lpstr>Obsah</vt:lpstr>
      <vt:lpstr>Co je topologie?</vt:lpstr>
      <vt:lpstr>Počítání na prstech</vt:lpstr>
      <vt:lpstr>Bez ohledu na pravidla</vt:lpstr>
      <vt:lpstr>Eulerova charakteristika</vt:lpstr>
      <vt:lpstr>Eulerova charakteristika</vt:lpstr>
      <vt:lpstr>Prezentace aplikace PowerPoint</vt:lpstr>
      <vt:lpstr>Děkuji za pozornost</vt:lpstr>
      <vt:lpstr>Zdroje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MaFIn</dc:title>
  <dc:creator>Vojtech Svandelik;Ivan Kraus</dc:creator>
  <cp:lastModifiedBy>Gawlik Samuel</cp:lastModifiedBy>
  <cp:revision>80</cp:revision>
  <dcterms:created xsi:type="dcterms:W3CDTF">2016-10-28T15:41:46Z</dcterms:created>
  <dcterms:modified xsi:type="dcterms:W3CDTF">2022-01-26T18:20:34Z</dcterms:modified>
</cp:coreProperties>
</file>