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3"/>
  </p:notesMasterIdLst>
  <p:sldIdLst>
    <p:sldId id="256" r:id="rId2"/>
    <p:sldId id="257" r:id="rId3"/>
    <p:sldId id="275" r:id="rId4"/>
    <p:sldId id="263" r:id="rId5"/>
    <p:sldId id="260" r:id="rId6"/>
    <p:sldId id="278" r:id="rId7"/>
    <p:sldId id="261" r:id="rId8"/>
    <p:sldId id="265" r:id="rId9"/>
    <p:sldId id="267" r:id="rId10"/>
    <p:sldId id="270" r:id="rId11"/>
    <p:sldId id="271" r:id="rId12"/>
    <p:sldId id="272" r:id="rId13"/>
    <p:sldId id="274" r:id="rId14"/>
    <p:sldId id="279" r:id="rId15"/>
    <p:sldId id="276" r:id="rId16"/>
    <p:sldId id="269" r:id="rId17"/>
    <p:sldId id="262" r:id="rId18"/>
    <p:sldId id="277" r:id="rId19"/>
    <p:sldId id="273" r:id="rId20"/>
    <p:sldId id="26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C68F227-5EEC-4E49-BDD7-750F0AA0AC5A}">
          <p14:sldIdLst>
            <p14:sldId id="256"/>
            <p14:sldId id="257"/>
            <p14:sldId id="275"/>
            <p14:sldId id="263"/>
            <p14:sldId id="260"/>
            <p14:sldId id="278"/>
            <p14:sldId id="261"/>
            <p14:sldId id="265"/>
            <p14:sldId id="267"/>
            <p14:sldId id="270"/>
            <p14:sldId id="271"/>
            <p14:sldId id="272"/>
            <p14:sldId id="274"/>
            <p14:sldId id="279"/>
            <p14:sldId id="276"/>
            <p14:sldId id="269"/>
            <p14:sldId id="262"/>
            <p14:sldId id="277"/>
            <p14:sldId id="273"/>
            <p14:sldId id="266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éna Juřková" initials="MJ" lastIdx="1" clrIdx="0">
    <p:extLst>
      <p:ext uri="{19B8F6BF-5375-455C-9EA6-DF929625EA0E}">
        <p15:presenceInfo xmlns:p15="http://schemas.microsoft.com/office/powerpoint/2012/main" userId="55e3663e5a377a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6T05:52:52.055" idx="1">
    <p:pos x="10" y="10"/>
    <p:text>cygnus X1, souhvězdí labutě</p:text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1:40:12.9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3317 399 24575,'-47'-2'0,"-77"-12"0,64 5 0,-194-21 0,-354 4 0,-97 28 0,411-2 0,265-2 0,-54-9 0,-10-1 0,-40 12 0,-30-1 0,159 0 0,1 1 0,0-1 0,-1 0 0,1 0 0,0 0 0,-5-3 0,8 4 0,0 0 0,0 0 0,-1 0 0,1 0 0,0 0 0,0 0 0,0 0 0,-1-1 0,1 1 0,0 0 0,0 0 0,0 0 0,0 0 0,-1 0 0,1-1 0,0 1 0,0 0 0,0 0 0,0 0 0,0-1 0,0 1 0,0 0 0,0 0 0,-1 0 0,1-1 0,0 1 0,0 0 0,0 0 0,0 0 0,0-1 0,0 1 0,0 0 0,0 0 0,0-1 0,1 1 0,13-6 0,34 1 0,0 2 0,81 4 0,-107 0 0,91 8 0,-1 6 0,118 30 0,-188-36 0,297 42 0,-250-40 0,646 36 0,-55-49 0,-675 2 0,0 0 0,0 0 0,-1 0 0,1 0 0,0-1 0,-1 0 0,1 1 0,6-4 0,-10 4 0,-1 0 0,0 0 0,0 0 0,1 0 0,-1 0 0,0 0 0,1 0 0,-1-1 0,0 1 0,1 0 0,-1 0 0,0 0 0,0-1 0,0 1 0,1 0 0,-1 0 0,0-1 0,0 1 0,0 0 0,1 0 0,-1-1 0,0 1 0,0 0 0,0-1 0,0 1 0,0 0 0,0-1 0,0 1 0,0 0 0,1-1 0,-1 1 0,0 0 0,0-1 0,-1 1 0,1 0 0,0-1 0,0 1 0,-11-10 0,-22-2 0,-23-1 0,0 2 0,-98-4 0,-120 10 0,237 6 0,-21 2 0,1 2 0,-82 19 0,74-13 0,-107 3 0,-67-14 0,127-1 0,-201-14 0,-38 1 0,37 14 0,305 0 0,1 0 0,-1 0 0,0-1 0,0-1 0,1 1 0,-1-2 0,1 1 0,-1-1 0,1 0 0,-11-6 0,18 8 0,1 1 0,-1 0 0,1 0 0,-1-1 0,1 1 0,0 0 0,-1-1 0,1 1 0,0 0 0,-1-1 0,1 1 0,0 0 0,-1-1 0,1 1 0,0-1 0,-1 1 0,1-1 0,0 1 0,0-1 0,0 1 0,0-1 0,0 1 0,-1-1 0,1 1 0,0-1 0,0 1 0,0-1 0,0 0 0,1 0 0,-1 1 0,1-1 0,-1 0 0,1 1 0,0-1 0,-1 0 0,1 1 0,-1-1 0,1 1 0,0-1 0,0 1 0,-1-1 0,1 1 0,0 0 0,1-1 0,38-9 0,-32 8 0,51-11 0,98-21 0,3 3 0,92-14 0,57 12 0,367 7 0,-631 26 0,292 13 0,369 4 0,-502-18 0,-196 1 0,25-1 0,-31 1 0,-1 0 0,1 0 0,-1 0 0,0-1 0,1 1 0,-1 0 0,1-1 0,-1 1 0,0-1 0,0 1 0,1-1 0,-1 0 0,0 1 0,0-1 0,0 0 0,0 0 0,2-2 0,-3 3 0,0 0 0,0-1 0,1 1 0,-1-1 0,0 1 0,0-1 0,0 1 0,-1 0 0,1-1 0,0 1 0,0-1 0,0 1 0,0-1 0,0 1 0,0 0 0,-1-1 0,1 1 0,0-1 0,0 1 0,-1 0 0,1-1 0,0 1 0,0 0 0,-1 0 0,1-1 0,0 1 0,-1 0 0,1-1 0,-1 1 0,1 0 0,0 0 0,-1 0 0,0-1 0,-16-6 0,-20-4 0,1 1 0,-2 2 0,-55-4 0,-116 3 0,-391 27 0,-82-8 0,567-17 0,0-5 0,0-5 0,-191-53 0,272 61 0,-1 2 0,0 2 0,-47-2 0,-108 7 0,83 2 0,77-2 0,18-1 0,-1 0 0,1 2 0,0-1 0,-24 6 0,36-6 0,-1 0 0,1 0 0,-1 0 0,1 0 0,-1 0 0,1 0 0,-1 0 0,1 0 0,0 0 0,-1 0 0,1 1 0,-1-1 0,1 0 0,0 0 0,-1 1 0,1-1 0,-1 0 0,1 0 0,0 1 0,-1-1 0,1 0 0,0 1 0,-1-1 0,1 0 0,0 1 0,0-1 0,0 1 0,-1-1 0,1 0 0,0 1 0,0-1 0,0 1 0,0-1 0,0 1 0,-1-1 0,1 1 0,0-1 0,0 0 0,0 1 0,0-1 0,1 1 0,-1-1 0,0 1 0,0-1 0,0 1 0,0-1 0,0 0 0,0 1 0,1-1 0,-1 1 0,0-1 0,0 0 0,1 1 0,-1-1 0,1 1 0,22 18 0,-19-16 0,9 5 0,0 0 0,0-1 0,0-1 0,1 0 0,0-1 0,0 0 0,19 3 0,108 10 0,-61-10 0,27 7 0,-1 4 0,110 35 0,-206-51 0,-1 1 0,1 0 0,-1 0 0,0 1 0,0 0 0,-1 0 0,0 1 0,0 0 0,0 1 0,10 10 0,-15-13 0,1 0 0,-1 1 0,0-1 0,-1 1 0,1-1 0,-1 1 0,0 0 0,0 0 0,-1 0 0,1 0 0,-1 0 0,0 0 0,0 0 0,-1 0 0,0 1 0,0-1 0,0 0 0,0 0 0,-1 0 0,0 1 0,0-1 0,-2 5 0,0-2 0,0 0 0,0 0 0,-1 0 0,0 0 0,-1-1 0,0 0 0,0 0 0,0 0 0,-9 8 0,3-5 0,0-1 0,-1 0 0,1-1 0,-27 14 0,-1-5 0,-1-1 0,-72 18 0,-197 28 0,217-46 0,-86 11 0,-1-8 0,-233-5 0,338-15 0,-106 2 0,178-1 0,0 0 0,0 0 0,1 1 0,-1-1 0,0 0 0,0 1 0,1-1 0,-1 1 0,0 0 0,1 0 0,-1-1 0,0 1 0,1 0 0,-1 1 0,-2 1 0,4-2 0,-1 0 0,0 0 0,1 0 0,-1 0 0,1 0 0,0 0 0,-1 0 0,1 0 0,0 0 0,-1 0 0,1 0 0,0 0 0,0 0 0,0 0 0,0 0 0,0 0 0,0 0 0,1 0 0,-1 1 0,0 0 0,1 1 0,1 0 0,-1 0 0,1 0 0,-1 0 0,1 0 0,0 0 0,0 0 0,0-1 0,1 1 0,-1-1 0,1 0 0,-1 1 0,1-1 0,0 0 0,4 2 0,6 2 0,1-1 0,0 0 0,0-1 0,0-1 0,0 0 0,1-1 0,27 1 0,103-8 0,-117 1-183,0-1 0,41-13 1,-53 13-635,16-4-6009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1:40:19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414 747 24575,'-38'37'0,"8"-9"0,2 2 0,-26 34 0,-147 255 0,197-314 0,1 0 0,-1 1 0,0-1 0,-6 5 0,10-9 0,-1-1 0,1 1 0,-1 0 0,1 0 0,-1-1 0,0 1 0,1-1 0,-1 1 0,0 0 0,0-1 0,1 1 0,-1-1 0,0 0 0,0 1 0,0-1 0,0 0 0,0 1 0,1-1 0,-1 0 0,0 0 0,0 0 0,0 0 0,0 0 0,0 0 0,0 0 0,0 0 0,0 0 0,0 0 0,0-1 0,1 1 0,-1 0 0,0-1 0,0 1 0,0 0 0,0-1 0,1 1 0,-2-2 0,1 1 0,0-1 0,0 0 0,0 0 0,0 1 0,1-1 0,-1 0 0,1 0 0,0 0 0,-1 0 0,1 0 0,0 0 0,0 0 0,0 0 0,0 1 0,1-1 0,-1 0 0,0 0 0,1 0 0,-1 0 0,1 0 0,0 1 0,-1-1 0,1 0 0,0 0 0,0 1 0,2-3 0,3-5 0,0 0 0,1 0 0,8-9 0,1-1 0,-1 0 0,0-1 0,16-32 0,-13 24 0,0 2 0,2 0 0,30-30 0,18-21 0,-62 68 0,4-4 0,0 0 0,0 1 0,1 0 0,21-16 0,-2-1 0,-28 25 0,1 1 0,0-1 0,1 1 0,-1 0 0,0 0 0,1 0 0,0 0 0,-1 0 0,1 1 0,0 0 0,1 0 0,-1 0 0,0 0 0,6-1 0,-9 3 0,-1 0 0,0 0 0,0 0 0,1 0 0,-1 0 0,0 0 0,1 0 0,-1 0 0,0 0 0,0 0 0,1 0 0,-1 0 0,0 0 0,0 0 0,1 0 0,-1 0 0,0 0 0,0 1 0,1-1 0,-1 0 0,0 0 0,0 0 0,1 0 0,-1 1 0,0-1 0,0 0 0,0 0 0,0 1 0,1-1 0,-1 0 0,0 0 0,0 1 0,0-1 0,-2 12 0,-12 15 0,12-24 0,-15 26 0,0-2 0,0 2 0,3 0 0,-23 58 0,30-61 0,0 0 0,-1 0 0,-2 0 0,-22 44 0,-53 101 0,83-166 0,-2 0 0,1-1 0,-1 1 0,1-1 0,-7 6 0,9-9 0,0 0 0,0 0 0,0 0 0,0 0 0,0-1 0,0 1 0,0 0 0,0-1 0,0 1 0,0-1 0,0 1 0,-1-1 0,1 1 0,0-1 0,0 0 0,0 0 0,-1 0 0,1 0 0,0 1 0,0-1 0,-1-1 0,1 1 0,0 0 0,0 0 0,0 0 0,-1-1 0,1 1 0,0-1 0,0 1 0,-1-1 0,1 0 0,0 1 0,1-1 0,-1 0 0,1 1 0,-1-1 0,1 0 0,-1 1 0,1-1 0,-1 0 0,1 0 0,0 0 0,-1 1 0,1-1 0,0 0 0,0 0 0,0 0 0,0 0 0,0 1 0,0-1 0,0 0 0,0 0 0,0 0 0,0 0 0,0 1 0,0-1 0,0 0 0,1 0 0,-1 0 0,13-26 0,-9 21 0,36-60 0,77-96 0,-61 87 0,-33 41 0,1 2 0,2 1 0,30-27 0,-8 6 0,-48 52 0,0 1 0,0-1 0,0 0 0,-1 0 0,1 0 0,0 0 0,0 1 0,0-1 0,0 0 0,0 0 0,0 0 0,0 1 0,0-1 0,0 0 0,1 0 0,-1 0 0,0 1 0,0-1 0,0 0 0,0 0 0,0 0 0,0 0 0,0 1 0,0-1 0,0 0 0,0 0 0,1 0 0,-1 0 0,0 0 0,0 1 0,0-1 0,0 0 0,1 0 0,-1 0 0,0 0 0,0 0 0,0 0 0,0 0 0,1 0 0,-1 0 0,0 0 0,0 0 0,0 0 0,1 0 0,-1 0 0,0 0 0,0 0 0,0 0 0,0 0 0,1 0 0,-1 0 0,0 0 0,0 0 0,0 0 0,1 0 0,-1 0 0,0 0 0,0 0 0,0 0 0,0 0 0,1-1 0,-1 1 0,0 0 0,0 0 0,-3 17 0,-6 3 0,-23 37 0,19-35 0,-12 26 0,11-16 0,3 1 0,0 0 0,-7 43 0,15-65 0,-1 0 0,0-1 0,0 1 0,-2-1 0,1 0 0,-1 0 0,0-1 0,-1 0 0,0 0 0,-9 8 0,7-7 0,0 1 0,1 0 0,0 1 0,1-1 0,-10 21 0,50-95 0,5-12 0,-29 51 0,1 0 0,2 1 0,0 0 0,29-38 0,-27 44 0,9-11 0,32-53 0,-51 74 0,1 1 0,-1 0 0,1 0 0,1 0 0,-1 0 0,1 1 0,0 0 0,12-8 0,5 0 0,30-14 0,-27 15 0,-16 8 0,0 0 0,0 0 0,1 1 0,-1 1 0,1 0 0,20-1 0,68 3 0,-51 2 0,345-1 0,-369 1 0,0 0 0,-1 2 0,1 1 0,-1 1 0,34 14 0,-28-10 0,1-1 0,46 8 0,42-3 0,92 13 0,51 11 0,-143-16 0,247 36 0,-181-48 0,9 1 0,-22 0 0,-104-8 0,117 18 0,-125-10 0,0-2 0,118 0 0,-168-9 0,1 1 0,0 0 0,-1 0 0,1 1 0,-1 0 0,0 0 0,1 1 0,8 4 0,-16-6 0,1 0 0,-1 0 0,0 1 0,0-1 0,0 0 0,0 1 0,0-1 0,0 1 0,0 0 0,0-1 0,-1 1 0,1 0 0,0 0 0,-1 0 0,0 0 0,0 1 0,1-1 0,-1 0 0,0 1 0,-1-1 0,1 0 0,0 1 0,-1-1 0,1 1 0,-1-1 0,0 1 0,0-1 0,0 1 0,0-1 0,0 1 0,-1-1 0,1 1 0,-1-1 0,1 1 0,-3 3 0,3-5 0,-1 1 0,0 0 0,0 0 0,0 0 0,0-1 0,0 1 0,0 0 0,-1-1 0,1 1 0,0-1 0,-1 0 0,0 1 0,1-1 0,-1 0 0,1 0 0,-1 0 0,-2 1 0,0 0 0,0-1 0,0 0 0,0 0 0,0 0 0,0-1 0,-1 0 0,-7 1 0,-4-3 0,1 0 0,0-1 0,-22-6 0,33 8 0,-69-23 0,46 15 0,1 0 0,-1 2 0,-44-6 0,-32 8 0,-19-3 0,-470-9 0,398 19 0,103 0 0,-106-4 0,58-21 0,-233 19 0,204 6 0,-235 14 0,351-9 0,0 1 0,1 3 0,0 2 0,1 3 0,-80 35 0,112-44 0,1 0 0,-1 0 0,0-2 0,-1 0 0,1-2 0,-38 4 0,-19 3 0,52-5 0,-1-2 0,1-1 0,-41-1 0,62-1 0,0 0 0,0 0 0,0 0 0,0-1 0,0 1 0,1 0 0,-1-1 0,0 0 0,0 0 0,1 1 0,-1-1 0,0 0 0,1 0 0,-1 0 0,-1-2 0,2 2 0,1 0 0,-1 0 0,1 1 0,-1-1 0,1 0 0,-1 0 0,1 0 0,-1 0 0,1 0 0,0 0 0,0-1 0,-1 1 0,1 0 0,0 0 0,0 0 0,0 0 0,0 0 0,0 0 0,1-2 0,0-1 0,0 1 0,1-1 0,-1 1 0,1-1 0,0 1 0,0-1 0,0 1 0,0 0 0,1 0 0,-1 0 0,1 1 0,0-1 0,4-3 0,40-26 0,80-40 0,-81 46 0,13-5 0,0 3 0,87-30 0,-108 47 0,1 0 0,0 3 0,0 1 0,1 2 0,49 1 0,195 8 0,-341 27 0,-31 7 0,-105 29 0,140-52 0,0-3 0,-1-2 0,-81 4 0,134-14 0,-106 8 0,91-6 0,-1 1 0,1 0 0,0 2 0,-21 8 0,31-10 0,0 1 0,1-1 0,-1 1 0,1 0 0,0 1 0,1-1 0,-1 1 0,-7 11 0,-18 16 0,26-29 0,1 0 0,0 1 0,-1-1 0,1 1 0,0 0 0,1 0 0,-1 0 0,1 0 0,0 0 0,0 0 0,0 1 0,0-1 0,1 1 0,-1-1 0,1 1 0,0 5 0,1-7 0,0 0 0,0 0 0,0-1 0,1 1 0,-1 0 0,1 0 0,0-1 0,0 1 0,0-1 0,0 1 0,0 0 0,1-1 0,-1 0 0,1 1 0,-1-1 0,1 0 0,0 0 0,0 0 0,0 0 0,0 0 0,0 0 0,0-1 0,1 1 0,-1-1 0,1 1 0,-1-1 0,1 0 0,5 2 0,6 1 0,0 0 0,0-1 0,1-1 0,-1 0 0,1-1 0,0 0 0,19-2 0,-9-1 0,1-2 0,-1 0 0,35-12 0,11-7 0,42-13 0,-61 22 0,-18 3 0,1 2 0,0 1 0,0 2 0,44-2 0,-37 6 0,-1-3 0,59-13 0,-58 9 0,0 2 0,56-3 0,521 10 0,-278 1 0,602-1 0,-934 0 0,0 0 0,-1 0 0,1-1 0,0 0 0,-1-1 0,1 0 0,-1 0 0,0-1 0,0 0 0,0-1 0,0 1 0,0-2 0,-1 1 0,0-1 0,0 0 0,0 0 0,0-1 0,-1 0 0,0 0 0,0-1 0,9-12 0,28-40 0,-30 44 0,-2 0 0,21-34 0,-30 44 0,1 0 0,-1 0 0,0 0 0,-1 0 0,1 0 0,-1-1 0,0 1 0,-1-1 0,1 1 0,-1-1 0,0 1 0,0-1 0,-1 1 0,-1-11 0,0 11 0,0 0 0,0 1 0,0 0 0,-1-1 0,1 1 0,-1 0 0,0 0 0,0 1 0,-1-1 0,1 1 0,-1-1 0,0 1 0,1 0 0,-8-4 0,-7-4 0,-39-16 0,51 25 0,-11-5 0,-1 1 0,1 1 0,-1 0 0,-1 2 0,-32-3 0,-96 5 0,89 2 0,50-1 0,-1 1 0,0-1 0,0 2 0,0-1 0,0 1 0,1 0 0,-16 7 0,18-6 0,1 0 0,0 0 0,0 0 0,0 1 0,0 0 0,1 0 0,0 0 0,-1 1 0,1-1 0,1 1 0,-1 0 0,-3 8 0,1-2 0,0 0 0,1 1 0,0 0 0,1 0 0,0 1 0,1-1 0,1 1 0,-2 20 0,3-28 0,1 1 0,0-1 0,0 0 0,1 0 0,-1 0 0,1 0 0,1 0 0,-1 0 0,0 0 0,1 0 0,0 0 0,0-1 0,1 1 0,-1-1 0,1 1 0,0-1 0,0 0 0,1 0 0,-1 0 0,1-1 0,0 1 0,0-1 0,7 5 0,6 1 0,-1-1 0,1-1 0,0 0 0,1-2 0,0 0 0,0-1 0,0 0 0,31 1 0,-43-5 0,0 0 0,-1 0 0,1 0 0,0-1 0,-1 0 0,1 0 0,-1 0 0,1-1 0,-1 0 0,0 0 0,0 0 0,0-1 0,5-3 0,-4 2 0,-2 0 0,1 0 0,0-1 0,-1 0 0,0 0 0,0 0 0,0 0 0,-1-1 0,0 0 0,0 1 0,3-8 0,16-37 0,24-61 0,-29 19 0,-17 92 0,0 0 0,0-1 0,0 1 0,0-1 0,0 1 0,0-1 0,0 1 0,0 0 0,0-1 0,0 1 0,0-1 0,1 1 0,-1 0 0,0-1 0,0 1 0,1 0 0,-1-1 0,0 1 0,0 0 0,1-1 0,-1 1 0,0 0 0,1-1 0,-1 1 0,0 0 0,1 0 0,-1 0 0,0-1 0,1 1 0,-1 0 0,1 0 0,-1 0 0,1 0 0,5 13 0,-1 25 0,-1 29 0,-8 86 0,3-150 0,1 0 0,-1 0 0,0-1 0,0 1 0,0 0 0,0-1 0,0 1 0,0-1 0,-1 1 0,1-1 0,-1 0 0,0 1 0,0-1 0,0 0 0,0 0 0,0 0 0,0 0 0,0-1 0,-1 1 0,1-1 0,-1 1 0,1-1 0,-1 0 0,1 0 0,-1 0 0,0 0 0,0 0 0,-5 0 0,3 0 0,0-1 0,0 1 0,0-1 0,0 0 0,0 0 0,0-1 0,1 1 0,-1-1 0,0 0 0,0-1 0,0 1 0,0-1 0,1 0 0,-1 0 0,1 0 0,-6-4 0,-1-5 0,0-1 0,0 0 0,1-1 0,0 0 0,2 0 0,-13-25 0,10 19 0,-16-34 0,4-1 0,1 0 0,-21-88 0,10 33 0,18 63 0,-1 2 0,-2 0 0,-2 1 0,-35-56 0,39 76 0,2 4 0,2 0 0,0-1 0,1 0 0,-12-30 0,22 45 57,0-1 0,0 1 0,1 0 0,-1-1 0,2-9 0,-1 15-73,0-1 1,0 0-1,0 1 1,0-1-1,0 0 0,0 1 1,0-1-1,1 1 1,-1-1-1,0 0 1,0 1-1,1-1 1,-1 1-1,0-1 1,1 0-1,-1 1 1,1-1-1,-1 1 1,1-1-1,-1 1 1,1-1-1,0 1-41,0 0 0,0 0 1,-1 0-1,1 1 0,0-1 0,0 0 0,0 0 0,-1 1 0,1-1 0,0 0 0,0 1 1,-1-1-1,1 0 0,0 1 0,-1-1 0,1 1 0,-1 0 0,1-1 0,-1 1 1,1-1-1,-1 1 0,1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1:40:33.3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2044 1424 24575,'-1053'0'0,"1030"1"0,-1 2 0,-28 5 0,28-3 0,-38 2 0,54-8 0,11-3 0,14-3 0,29 0 0,1 2 0,0 2 0,76 4 0,-42 1 0,1278-2 0,-1212 13 0,-34-1 0,194-8 0,-190 12 0,-68-7 0,-156-8 0,-207 0 0,-229-4 0,242-21 0,115-4 0,149 21 0,1-3 0,-49-19 0,38 13 0,-145-65 0,188 79 0,0 0 0,1-1 0,-1 1 0,1-1 0,-1 0 0,1 0 0,0 0 0,0 0 0,0 0 0,1-1 0,-1 1 0,1-1 0,0 0 0,0 0 0,0 1 0,1-1 0,-1-1 0,1 1 0,-2-8 0,2 8 0,1 1 0,0-1 0,0 0 0,0 0 0,0 1 0,0-1 0,0 0 0,1 1 0,0-1 0,0 1 0,0-1 0,0 0 0,1 1 0,-1 0 0,1-1 0,0 1 0,0 0 0,0 0 0,0 0 0,1 0 0,-1 1 0,1-1 0,4-4 0,64-36 0,-21 14 0,-31 17 0,2 2 0,-1 0 0,2 2 0,-1 0 0,1 1 0,0 1 0,0 1 0,32-2 0,8 2 0,113 6 0,-142 2 0,0 1 0,0 1 0,0 2 0,-1 2 0,37 14 0,-16-1 0,-1 3 0,56 35 0,-87-47 0,0-2 0,1 0 0,1-1 0,-1-1 0,1-1 0,1-1 0,43 8 0,-46-12 0,-1 2 0,0 1 0,-1 0 0,1 2 0,27 14 0,-36-17 0,-5-2 0,0 0 0,1 0 0,-1-1 0,1 0 0,0 0 0,-1-1 0,1 0 0,0 0 0,0 0 0,0-1 0,13-1 0,-20 1 0,1 0 0,-1 0 0,1 0 0,-1 0 0,1 0 0,-1 0 0,1 0 0,0-1 0,-1 1 0,1 0 0,-1 0 0,0 0 0,1-1 0,-1 1 0,1 0 0,-1-1 0,1 1 0,-1 0 0,1-1 0,-1 1 0,0 0 0,1-1 0,-1 1 0,0-1 0,0 1 0,1-1 0,-1 0 0,0 0 0,0 1 0,0-1 0,-1 0 0,1 1 0,0-1 0,-1 0 0,1 1 0,0-1 0,-1 1 0,1-1 0,-1 0 0,1 1 0,-1-1 0,1 1 0,-1 0 0,0-1 0,0 0 0,-31-15 0,-1 5 0,0 2 0,-1 1 0,1 2 0,-58-3 0,-141 8 0,113 4 0,75-4 0,20 0 0,0 1 0,0 1 0,0 1 0,0 1 0,-32 8 0,37-5 0,-8 2 0,-35 17 0,54-22 0,0 2 0,1-1 0,-1 1 0,1 1 0,0-1 0,0 1 0,1 0 0,-9 10 0,11-11 0,0 0 0,-1-1 0,0 0 0,0 0 0,0 0 0,0-1 0,-1 1 0,1-1 0,-1 0 0,0-1 0,0 0 0,0 0 0,0 0 0,0 0 0,-11 0 0,-7 0 0,0 0 0,-45-5 0,21 1 0,-11 2 0,-41-2 0,92 0 0,1 0 0,-1-1 0,1 0 0,-1 0 0,1-1 0,0 0 0,0 0 0,1 0 0,-1-1 0,-6-7 0,-12-6 0,14 10 0,3 4 0,0-1 0,1 0 0,0 0 0,0-1 0,1 0 0,-1 0 0,1 0 0,1-1 0,-1 0 0,1 0 0,0 0 0,-3-9 0,-3-10 0,6 13 0,-1 0 0,0 0 0,-12-17 0,2 5 0,1 0 0,1-1 0,2-1 0,0 0 0,-11-43 0,6 5 0,-11-88 0,18-14 0,10 167 0,0 0 0,0 0 0,0 0 0,1 0 0,-1 0 0,0-1 0,0 1 0,0 0 0,0 0 0,0 0 0,0 0 0,0 0 0,0 0 0,0-1 0,0 1 0,0 0 0,0 0 0,0 0 0,0 0 0,-1 0 0,1 0 0,0-1 0,0 1 0,0 0 0,0 0 0,0 0 0,0 0 0,0 0 0,0 0 0,0 0 0,0 0 0,0-1 0,0 1 0,-1 0 0,1 0 0,0 0 0,0 0 0,0 0 0,0 0 0,0 0 0,0 0 0,0 0 0,-1 0 0,1 0 0,0 0 0,0 0 0,0 0 0,0 0 0,0 0 0,0 0 0,-1 0 0,1 0 0,-4 8 0,-3 13 0,2 16 0,1 0 0,3 47 0,1-45 0,-2-1 0,-6 40 0,-4 23 0,7-43 0,1-42 0,4-16 0,-1 0 0,1 0 0,0 0 0,0 1 0,0-1 0,0 0 0,0 0 0,0 0 0,0 0 0,-1 1 0,1-1 0,0 0 0,0 0 0,0 0 0,-1 0 0,1 0 0,0 0 0,0 0 0,0 0 0,-1 1 0,1-1 0,0 0 0,0 0 0,0 0 0,-1 0 0,1 0 0,0 0 0,0 0 0,0 0 0,-1 0 0,1 0 0,0 0 0,0 0 0,-1-1 0,0 0 0,0 0 0,-1 0 0,1-1 0,0 1 0,0 0 0,0-1 0,0 1 0,0-1 0,1 1 0,-1-1 0,0 0 0,1 1 0,-2-4 0,-5-21 0,1 0 0,1 0 0,-2-40 0,3-84 0,4 99 0,2-502 0,-3 544 0,1 1 0,-1 0 0,0 0 0,-1-1 0,0 1 0,-4-10 0,5 16 0,1 0 0,-1 0 0,0 1 0,0-1 0,-1 0 0,1 0 0,0 1 0,-1-1 0,1 0 0,-1 1 0,1-1 0,-1 1 0,-1-1 0,1 1 0,1 0 0,0 1 0,-1 0 0,1-1 0,0 1 0,-1 0 0,1 0 0,-1 0 0,1 0 0,0 0 0,-1 0 0,1 0 0,-1 0 0,1 0 0,0 1 0,-1-1 0,1 0 0,0 1 0,-1 0 0,1-1 0,0 1 0,-2 0 0,-1 2 0,-1 0 0,1 1 0,0-1 0,0 1 0,0 0 0,1 0 0,-1 0 0,1 0 0,0 0 0,0 1 0,0 0 0,1 0 0,-1-1 0,1 1 0,1 0 0,-2 6 0,-2 10 0,0 0 0,-1 37 0,2-20 0,-8 121 0,9-99 0,-2 0 0,-20 92 0,18-131 0,0 1 0,-1-2 0,-2 1 0,0-1 0,-19 28 0,-73 86 0,67-91 0,19-23 0,-1-1 0,-1-1 0,0-1 0,-30 23 0,39-34 0,0-1 0,0 0 0,0 0 0,0-1 0,-20 6 0,23-9 0,0 0 0,1 0 0,-1 0 0,0-1 0,0 1 0,0-2 0,0 1 0,0-1 0,1 1 0,-1-2 0,-8-1 0,10 1 0,-1-1 0,0 1 0,0-1 0,1 0 0,-1-1 0,1 1 0,0-1 0,0 1 0,0-1 0,1 0 0,-1-1 0,1 1 0,-5-9 0,-1-4 0,0-1 0,-8-26 0,-6-21 0,4-1 0,3-1 0,-10-86 0,20 69 0,7-101 0,1 73 0,-2 102 0,1-1 0,0 0 0,1 1 0,0-1 0,0 1 0,5-11 0,28-56 0,-33 73 0,1-1 0,-1-1 0,0 0 0,0 1 0,-1-1 0,2-9 0,-3 14 0,1 0 0,-1 1 0,0-1 0,0 0 0,0 0 0,0 1 0,1-1 0,-1 0 0,0 0 0,0 0 0,-1 1 0,1-1 0,0 0 0,0 0 0,0 1 0,0-1 0,-1 0 0,1 0 0,0 1 0,-1-1 0,1 0 0,-1 1 0,1-1 0,-1 0 0,1 1 0,-1-1 0,1 1 0,-1-1 0,1 1 0,-1-1 0,0 1 0,1-1 0,-1 1 0,0 0 0,1-1 0,-1 1 0,0 0 0,0-1 0,1 1 0,-1 0 0,0 0 0,0 0 0,0 0 0,1 0 0,-1 0 0,0 0 0,0 0 0,1 0 0,-1 0 0,0 0 0,0 1 0,1-1 0,-1 0 0,-1 1 0,0 0 0,-1 0 0,1 0 0,0 1 0,-1-1 0,1 1 0,0-1 0,0 1 0,0 0 0,0 0 0,0 0 0,0 0 0,1 0 0,-1 0 0,1 1 0,-2 1 0,-18 44 0,13-29 0,0-1 0,2 1 0,0 1 0,2-1 0,0 1 0,1-1 0,-1 27 0,3 9 0,5 56 0,-2-93 0,0 0 0,1 0 0,1-1 0,1 1 0,0-1 0,15 32 0,-17-43 0,1 1 0,0-1 0,0 1 0,0-1 0,1 0 0,-1-1 0,2 1 0,-1-1 0,0 0 0,1 0 0,0-1 0,0 1 0,1-1 0,-1-1 0,1 1 0,0-1 0,-1 0 0,2-1 0,7 3 0,1-3 0,0-1 0,-1-1 0,1 0 0,-1-1 0,1 0 0,-1-2 0,1 0 0,-1 0 0,0-1 0,0-1 0,-1-1 0,1 0 0,-1-1 0,25-16 0,38-16 0,-58 30 0,-1 1 0,0-2 0,-1 0 0,18-15 0,7-11 0,60-47 0,-83 68 0,-1-1 0,23-28 0,-25 27 0,0 0 0,32-24 0,-47 40 0,0 0 0,0 0 0,0 0 0,0 0 0,0 1 0,0-1 0,1 1 0,-1-1 0,0 1 0,0-1 0,1 1 0,-1-1 0,0 1 0,1 0 0,-1 0 0,0 0 0,1 0 0,-1 0 0,0 0 0,2 0 0,-2 1 0,0-1 0,0 1 0,0 0 0,0-1 0,0 1 0,-1 0 0,1-1 0,0 1 0,-1 0 0,1 0 0,0 0 0,-1 0 0,1-1 0,-1 1 0,1 0 0,-1 0 0,1 0 0,-1 0 0,1 2 0,0 3 0,0-1 0,-1 1 0,0-1 0,1 1 0,-2 0 0,1-1 0,0 1 0,-3 7 0,-4 13 0,-2 0 0,-1 0 0,-24 45 0,-52 67 0,55-90 0,13-20 0,-1-1 0,-2 0 0,-34 34 0,47-53 0,0 0 0,-1-1 0,0 0 0,-1 0 0,0-1 0,0 0 0,0-1 0,0 0 0,-1 0 0,0-1 0,0-1 0,0 0 0,-19 2 0,10-3 0,-1-2 0,0 0 0,0-1 0,1-1 0,-40-10 0,47 9 0,0-1 0,1-1 0,-1 0 0,1-1 0,0 0 0,1-1 0,-1 0 0,1-1 0,1 0 0,-12-11 0,8 4 0,-27-26 0,-60-78 0,90 104 0,1-1 0,0 0 0,1 0 0,1-1 0,1 0 0,0-1 0,1 0 0,1 0 0,-4-25 0,7 30 0,1 1 0,0-1 0,0 1 0,1-1 0,1 1 0,0-1 0,1 1 0,0 0 0,1-1 0,0 1 0,1 0 0,0 1 0,11-21 0,-4 12 0,1 0 0,0 0 0,2 2 0,20-23 0,-29 35 0,0 1 0,1 0 0,0 0 0,0 1 0,0-1 0,0 1 0,1 1 0,-1-1 0,1 1 0,0 0 0,0 1 0,0 0 0,0 0 0,1 0 0,-1 1 0,0 0 0,11 0 0,-15 1 0,-1 1 0,1-1 0,0 1 0,-1-1 0,1 1 0,0 0 0,-1 0 0,1 1 0,-1-1 0,1 0 0,-1 1 0,0-1 0,0 1 0,0 0 0,1 0 0,-2 0 0,1 0 0,0 0 0,0 0 0,-1 0 0,1 1 0,1 4 0,3 4 0,-1 1 0,-1-1 0,5 21 0,-7-24 0,7 32 0,-2 1 0,-2 0 0,0 42 0,-3-38 0,9 46 0,1 16 0,-12-100 0,1 1 0,0-1 0,0 0 0,3 12 0,-4-19 0,1 1 0,-1 0 0,0 0 0,0 0 0,0 0 0,1 0 0,-1 0 0,0-1 0,1 1 0,-1 0 0,1 0 0,-1 0 0,1-1 0,-1 1 0,1 0 0,0-1 0,-1 1 0,1 0 0,0-1 0,0 1 0,-1-1 0,1 1 0,0-1 0,0 0 0,0 1 0,-1-1 0,1 0 0,0 1 0,0-1 0,0 0 0,0 0 0,0 0 0,0 0 0,0 0 0,-1 0 0,1 0 0,0 0 0,0 0 0,0 0 0,0-1 0,0 1 0,0 0 0,0-1 0,-1 1 0,1 0 0,0-1 0,0 1 0,1-2 0,1-1 0,0 1 0,0-1 0,0 0 0,0 0 0,0-1 0,-1 1 0,0-1 0,1 1 0,1-6 0,17-41 0,-11 24 0,-1 1 0,-1 0 0,9-49 0,-12 45 0,2 1 0,11-31 0,-7 31 0,1 0 0,1 1 0,25-38 0,1 7 0,-39 57 0,0 1 0,1 0 0,-1 0 0,0-1 0,0 1 0,0 0 0,0 0 0,0 0 0,0-1 0,1 1 0,-1 0 0,0 0 0,0 0 0,0 0 0,1-1 0,-1 1 0,0 0 0,0 0 0,0 0 0,1 0 0,-1 0 0,0 0 0,0 0 0,1 0 0,-1 0 0,0-1 0,0 1 0,0 0 0,1 0 0,-1 0 0,0 0 0,0 0 0,1 1 0,-1-1 0,0 0 0,0 0 0,1 0 0,-1 0 0,0 0 0,0 0 0,1 0 0,-1 0 0,0 0 0,0 1 0,0-1 0,1 0 0,-1 0 0,0 0 0,0 0 0,0 1 0,0-1 0,0 0 0,1 0 0,-1 0 0,0 1 0,0-1 0,0 0 0,0 0 0,0 1 0,0-1 0,0 0 0,0 0 0,0 1 0,3 18 0,-3-18 0,0 76 0,-12 95 0,2-44 0,-5 56 0,-4 125 0,19-307 0,0 4 0,0 0 0,0 0 0,1-1 0,2 12 0,-3-17 0,0 1 0,1 0 0,-1-1 0,0 1 0,1 0 0,-1-1 0,0 1 0,1 0 0,-1-1 0,0 1 0,1 0 0,-1-1 0,1 1 0,0-1 0,-1 1 0,1-1 0,-1 1 0,1-1 0,0 0 0,-1 1 0,1-1 0,0 0 0,-1 1 0,1-1 0,0 0 0,-1 0 0,1 0 0,0 1 0,0-1 0,-1 0 0,1 0 0,0 0 0,0 0 0,-1-1 0,1 1 0,0 0 0,0 0 0,-1 0 0,1 0 0,0-1 0,-1 1 0,1 0 0,0-1 0,-1 1 0,1 0 0,0-1 0,0 0 0,5-3 0,-1 0 0,1 0 0,-1 0 0,0-1 0,0 0 0,-1 0 0,1 0 0,5-10 0,27-52 0,-14 24 0,13-12 0,2 1 0,65-69 0,-77 93 0,22-32 0,-36 44 0,2 0 0,0 1 0,31-29 0,-22 28 0,-13 11 0,1-2 0,-1 1 0,-1-1 0,0-1 0,14-18 0,-21 26 0,-1-1 0,1 0 0,0 1 0,0 0 0,0-1 0,0 1 0,0 0 0,1 0 0,-1 0 0,1 0 0,-1 0 0,1 1 0,0-1 0,0 1 0,-1 0 0,1-1 0,0 1 0,0 1 0,0-1 0,0 0 0,0 1 0,0-1 0,1 1 0,-1 0 0,0 0 0,0 0 0,0 1 0,0-1 0,0 1 0,0 0 0,0 0 0,0 0 0,0 0 0,0 0 0,0 0 0,-1 1 0,1-1 0,0 1 0,-1 0 0,1 0 0,-1 0 0,4 5 0,26 30 0,-24-27 0,0 0 0,1 0 0,0-1 0,12 9 0,38 28 0,85 84 0,-110-99 0,3-1 0,0-3 0,59 34 0,-12-8 0,-16-11 0,81 37 0,-126-68 0,-2-1 0,24 14 0,-40-20 0,0-1 0,0 1 0,0 0 0,0 0 0,-1 1 0,1-1 0,-1 1 0,0 0 0,3 7 0,-5-9 0,-1 0 0,0 0 0,0 0 0,0 0 0,0 0 0,0 1 0,-1-1 0,1 0 0,-1 1 0,0-1 0,0 0 0,0 0 0,-1 1 0,1-1 0,-1 0 0,0 0 0,0 1 0,0-1 0,0 0 0,0 0 0,-1 0 0,1 0 0,-1 0 0,0-1 0,0 1 0,-3 3 0,-5 5 0,-1 0 0,1-1 0,-2 0 0,-19 13 0,-12 4 0,-1-3 0,-57 24 0,8-4 0,75-35 0,-1-1 0,-1-1 0,1 0 0,-1-1 0,-1-1 0,1-1 0,0-1 0,-1-1 0,0-1 0,-27-2 0,17 1 0,9 0 0,-39-4 0,55 2 0,-1 1 0,1 0 0,-1-1 0,1 0 0,0-1 0,0 0 0,0 1 0,0-2 0,0 1 0,-6-6 0,-8-7 0,2-1 0,0-1 0,-23-29 0,33 36 0,1 0 0,0-1 0,0 0 0,1 0 0,1 0 0,0 0 0,1-1 0,-4-17 0,4 11 0,1 0 0,1-1 0,1 1 0,0-1 0,3-20 0,0 29 0,-1 0 0,2 1 0,-1-1 0,1 1 0,1-1 0,0 1 0,0 0 0,1 1 0,1-1 0,9-13 0,-3 8 0,1 0 0,0 1 0,1 0 0,1 1 0,0 0 0,1 2 0,29-18 0,-37 25 0,0 0 0,0 1 0,0 0 0,0 1 0,0 0 0,0 0 0,1 0 0,16 0 0,-20 3 0,1-1 0,0 1 0,0 0 0,0 0 0,-1 0 0,1 1 0,0 0 0,-1 0 0,0 1 0,1-1 0,-1 1 0,0 0 0,-1 1 0,6 4 0,7 5 0,42 40 0,-52-46 0,0 0 0,-1 0 0,0 1 0,0 0 0,8 16 0,-9-10 0,0 0 0,-1 0 0,3 17 0,6 21 0,-4-22 0,-2 0 0,-1 1 0,4 41 0,-7 94 0,-5-149 0,2-17 0,0 0 0,0 0 0,0 0 0,0 0 0,0 0 0,0 0 0,-1 1 0,1-1 0,0 0 0,0 0 0,0 0 0,0 0 0,0 0 0,0 0 0,0 0 0,0 0 0,0 0 0,0 0 0,-1 0 0,1 0 0,0 0 0,0 1 0,0-1 0,0 0 0,0 0 0,0 0 0,0 0 0,-1 0 0,1 0 0,0 0 0,0 0 0,0 0 0,0 0 0,0 0 0,0 0 0,0 0 0,-1 0 0,1-1 0,0 1 0,0 0 0,0 0 0,0 0 0,0 0 0,0 0 0,0 0 0,0 0 0,0 0 0,-1 0 0,1 0 0,0 0 0,0 0 0,0-1 0,0 1 0,0 0 0,-2-2 0,1-1 0,0 0 0,-1 1 0,1-1 0,0 0 0,0 0 0,0-4 0,-27-166 0,-28-48 0,37 165 0,-47-101 0,64 153 0,-82-146 0,72 129 0,1 0 0,0 0 0,-9-32 0,14 36 0,0 0 0,-1 1 0,-1 0 0,0 0 0,-2 1 0,1 0 0,-16-18 0,24 32 0,1 0 0,-1 0 0,0 0 0,0 0 0,1 1 0,-1-1 0,0 0 0,0 0 0,0 1 0,0-1 0,0 0 0,0 1 0,0-1 0,0 1 0,0-1 0,0 1 0,0 0 0,-1-1 0,1 1 0,0 0 0,0 0 0,0 0 0,0 0 0,-1 0 0,1 0 0,0 0 0,0 0 0,-2 1 0,2 0 0,-1 0 0,1 1 0,0-1 0,0 0 0,0 1 0,0-1 0,0 1 0,0-1 0,0 1 0,0 0 0,1-1 0,-1 1 0,0 0 0,1 0 0,0-1 0,-1 1 0,1 0 0,0 3 0,-4 56 0,6 84 0,0-44 0,-1-81 0,0-1 0,1 1 0,1-1 0,1 0 0,8 23 0,-9-86 0,-12-32 0,-4 0 0,-29-95 0,23 98 0,-13-47 0,-13-49 0,45 278 0,1 306 0,-2-409 0,2-1 0,-1 1 0,0 0 0,1-1 0,0 0 0,0 1 0,4 9 0,-4-13 0,0 0 0,0 0 0,1-1 0,-1 1 0,0 0 0,1-1 0,-1 1 0,1-1 0,-1 1 0,1-1 0,0 0 0,-1 0 0,1 0 0,0 0 0,0 0 0,0 0 0,0 0 0,0 0 0,0-1 0,0 1 0,0-1 0,0 0 0,0 1 0,3-1 0,5-1 0,-1 0 0,1 0 0,0-1 0,0 0 0,-1 0 0,1-1 0,-1-1 0,13-6 0,-6 3 0,28-7 0,-9 8 0,0 2 0,0 1 0,0 3 0,39 3 0,5-1 0,-33-2 0,1 2 0,71 12 0,-57 0 0,-31-7 0,0-1 0,0-1 0,31 1 0,230-8 0,-264 1 0,0-2 0,29-6 0,-27 4 0,44-3 0,414 7 0,-234 3 0,-177-1 0,86-3 0,-159 2 0,-1-1 0,1 1 0,-1-1 0,1 0 0,-1 1 0,1-1 0,-1-1 0,1 1 0,-1 0 0,0 0 0,1-1 0,-1 1 0,0-1 0,0 0 0,0 0 0,0 0 0,-1 0 0,1 0 0,0 0 0,-1 0 0,0 0 0,1-1 0,-1 1 0,0 0 0,0-1 0,0 1 0,0-1 0,-1 0 0,1-4 0,1-8 0,0 0 0,-2 0 0,0 0 0,-2-18 0,1 8 0,-3-287 0,4 277 0,0 79 0,-2-1 0,-2 0 0,-19 85 0,9-76 0,2 1 0,2 0 0,2 0 0,0 54 0,8-105 0,-3 38 0,3-39 0,0 0 0,0 0 0,-1 1 0,1-1 0,0 0 0,0 0 0,-1 0 0,1 0 0,-1 0 0,1 0 0,-1 0 0,1 0 0,-1 0 0,0 0 0,1 0 0,-1 0 0,0 0 0,0-1 0,0 1 0,0 0 0,0-1 0,0 1 0,0 0 0,0-1 0,0 1 0,0-1 0,0 0 0,0 1 0,0-1 0,-1 1 0,1-2 0,0 1 0,0 0 0,-1-1 0,1 1 0,0-1 0,0 1 0,0-1 0,1 0 0,-1 1 0,0-1 0,0 0 0,0 0 0,0 1 0,1-1 0,-1 0 0,0 0 0,1 0 0,-1 0 0,1 0 0,-1 0 0,1 0 0,-1 0 0,1 0 0,0 0 0,-1-1 0,1 1 0,0-1 0,-6-36 0,6 36 0,-3-56 0,3 35 0,-2 1 0,0-1 0,-1 0 0,-1 0 0,-1 1 0,-12-31 0,15 49 0,0 0 0,0 1 0,0-1 0,-1 1 0,1-1 0,-1 1 0,0 0 0,0 0 0,0 1 0,0-1 0,-1 1 0,1-1 0,-1 1 0,1 0 0,-1 0 0,0 0 0,0 1 0,0 0 0,0-1 0,0 1 0,-8 0 0,-7-1 0,0 1 0,-1 0 0,-30 5 0,13-2 0,-95-1 0,-34 1 0,152 0 0,0 0 0,-1 1 0,1 1 0,0 0 0,1 1 0,-1 0 0,1 1 0,0 0 0,-12 9 0,-1 2 0,1 1 0,1 1 0,-26 27 0,33-28 0,1 0 0,1 2 0,1-1 0,1 2 0,0 0 0,2 0 0,0 2 0,2-1 0,0 1 0,-5 26 0,13-46 0,0 1 0,-1-1 0,1 1 0,0 0 0,1 0 0,-1 0 0,1 1 0,0-1 0,0 0 0,0 0 0,0 0 0,1 0 0,1 6 0,-2-10 0,0 1 0,1-1 0,-1 0 0,0 1 0,0-1 0,1 0 0,-1 0 0,0 1 0,0-1 0,1 0 0,-1 0 0,0 0 0,1 1 0,-1-1 0,0 0 0,1 0 0,-1 0 0,0 0 0,1 0 0,-1 0 0,0 0 0,1 0 0,-1 1 0,0-1 0,1-1 0,-1 1 0,0 0 0,1 0 0,-1 0 0,0 0 0,1 0 0,-1 0 0,0 0 0,1 0 0,-1 0 0,0-1 0,1 1 0,-1 0 0,0 0 0,1 0 0,-1-1 0,0 1 0,0 0 0,1 0 0,-1-1 0,0 1 0,0 0 0,0-1 0,1 1 0,-1-1 0,14-17 0,46-87 0,13-21 0,-42 80 0,-3-2 0,-1-1 0,-3-1 0,-2-1 0,20-71 0,-33 92 0,-3 11 0,0 0 0,-2 0 0,0-1 0,2-30 0,-6 46 0,0-1 0,0 1 0,-1 0 0,1-1 0,-1 1 0,0 0 0,0 0 0,0-1 0,-1 1 0,1 0 0,-1 0 0,0 1 0,0-1 0,0 0 0,-1 0 0,1 1 0,-1 0 0,0-1 0,0 1 0,0 0 0,-1 1 0,1-1 0,-1 0 0,1 1 0,-1 0 0,-5-3 0,-3 1 0,0 0 0,0 1 0,0 0 0,0 0 0,0 2 0,-1-1 0,1 2 0,-1-1 0,1 2 0,-1 0 0,1 0 0,0 1 0,-1 1 0,-14 4 0,6 0 0,-1 1 0,2 1 0,-1 1 0,1 0 0,1 2 0,0 0 0,-18 16 0,15-8 0,1 0 0,1 2 0,1 0 0,1 1 0,-16 27 0,-66 131 0,85-149 0,-14 45 0,19-45 0,-22 44 0,27-67 0,3-6 0,0 0 0,0 0 0,0 1 0,0-1 0,1 1 0,0-1 0,0 1 0,0 0 0,0 0 0,0-1 0,0 9 0,1-12 0,0 0 0,0 0 0,0 0 0,0 0 0,0 0 0,1 0 0,-1 0 0,0 0 0,0 1 0,0-1 0,0 0 0,0 0 0,0 0 0,0 0 0,0 0 0,0 0 0,0 0 0,1 0 0,-1 0 0,0 0 0,0 0 0,0 0 0,0 0 0,0 0 0,0 1 0,0-1 0,1 0 0,-1 0 0,0 0 0,0 0 0,0 0 0,0 0 0,0 0 0,0-1 0,1 1 0,-1 0 0,0 0 0,0 0 0,0 0 0,0 0 0,0 0 0,0 0 0,0 0 0,0 0 0,1 0 0,-1 0 0,0 0 0,0 0 0,0 0 0,0-1 0,0 1 0,0 0 0,0 0 0,9-9 0,7-13 0,28-48 0,-3-1 0,-4-2 0,39-108 0,-65 150 0,12-58 0,-23 88 0,1 0 0,-1 0 0,0 0 0,0 0 0,1 1 0,-1-1 0,0 0 0,0 0 0,0 0 0,0 0 0,0 0 0,0 0 0,-1 0 0,1 0 0,0 0 0,0 1 0,0-1 0,-1 0 0,1 0 0,-1 0 0,1 0 0,-1 1 0,0-3 0,0 3 0,0 0 0,0 0 0,1 0 0,-1 0 0,0 0 0,0 0 0,0 0 0,0 0 0,1 0 0,-1 0 0,0 1 0,0-1 0,0 0 0,1 0 0,-1 1 0,0-1 0,0 1 0,1-1 0,-1 0 0,0 2 0,-6 2 0,2 1 0,-1 0 0,1 0 0,-10 11 0,-116 181 0,84-124 0,23-34 0,-46 57 0,59-82 0,0 0 0,1 1 0,0 0 0,1 1 0,1 0 0,-7 18 0,11-27 0,4-19 0,6-24 0,61-236 0,-46 175 0,33-169 0,-54 262 0,1-1 0,0 1 0,-1-1 0,0 1 0,0-1 0,0 0 0,0 1 0,-1-1 0,-1-5 0,1 9 0,1 0 0,-1 0 0,1 0 0,-1 0 0,0-1 0,0 1 0,0 0 0,1 0 0,-1 0 0,0 1 0,0-1 0,0 0 0,0 0 0,0 0 0,-1 1 0,1-1 0,0 1 0,0-1 0,0 1 0,-1-1 0,1 1 0,0 0 0,0-1 0,-1 1 0,1 0 0,0 0 0,-1 0 0,1 0 0,0 0 0,-1 0 0,1 0 0,0 1 0,0-1 0,-1 0 0,1 1 0,-1 0 0,-4 1 0,0 0 0,0 1 0,1 0 0,-1 0 0,1 0 0,0 1 0,0-1 0,0 1 0,-8 9 0,-1 2 0,-20 28 0,-153 199 0,153-204 0,11-13 0,1 1 0,2 1 0,-18 29 0,36-54 0,1 1 0,-1-1 0,1 1 0,0 0 0,0-1 0,0 1 0,0 0 0,1 0 0,-1 4 0,1-7 0,0 0 0,1 0 0,-1 0 0,1 0 0,-1 0 0,0 0 0,1 0 0,-1 0 0,1 0 0,-1 0 0,0 0 0,1 0 0,-1 0 0,1 0 0,-1 0 0,0-1 0,1 1 0,-1 0 0,1 0 0,-1-1 0,0 1 0,1 0 0,-1 0 0,0-1 0,0 1 0,1 0 0,-1-1 0,0 1 0,0 0 0,1-1 0,-1 1 0,0-1 0,14-13 0,67-103 0,0 0 0,-58 83 0,4-8 0,-25 39 0,0 1 0,1-1 0,0 0 0,-1 1 0,1-1 0,0 1 0,0 0 0,0 0 0,6-3 0,-8 5 0,0-1 0,0 1 0,0 0 0,0-1 0,0 1 0,0 0 0,1 0 0,-1 0 0,0 0 0,0 0 0,0 0 0,0 1 0,0-1 0,0 0 0,0 0 0,0 1 0,0-1 0,0 1 0,0-1 0,0 1 0,0-1 0,0 1 0,0-1 0,0 1 0,-1 0 0,1 0 0,0-1 0,0 1 0,-1 0 0,1 0 0,0 0 0,-1 0 0,1 0 0,-1 0 0,1 0 0,-1 0 0,0 0 0,1 0 0,-1 0 0,0 0 0,0 2 0,3 7 0,-2-1 0,1 1 0,-1 15 0,-1-20 0,1 220 0,-3-121 0,0-71 0,-9 52 0,6-57 0,1 1 0,0 40 0,4-67 0,0 0 0,0 0 0,0 0 0,0-1 0,0 1 0,1 0 0,-1 0 0,1 0 0,-1 0 0,1-1 0,0 1 0,0 0 0,0-1 0,0 1 0,0 0 0,0-1 0,0 1 0,0-1 0,1 0 0,-1 1 0,0-1 0,4 2 0,-3-2 0,-1-1 0,1 1 0,0-1 0,-1 0 0,1 1 0,0-1 0,0 0 0,-1 0 0,1 0 0,0-1 0,0 1 0,-1 0 0,1-1 0,0 1 0,0-1 0,-1 1 0,1-1 0,-1 0 0,1 0 0,-1 0 0,1 0 0,-1 0 0,1 0 0,-1 0 0,1-2 0,18-15 0,-2-2 0,-1 0 0,19-29 0,-14 19 0,7-8 0,58-83 0,-73 100 0,-1-2 0,-1 0 0,15-40 0,-25 57 0,0 0 0,0 0 0,0 0 0,-1 0 0,0-1 0,-1 1 0,1 0 0,-1-1 0,0 1 0,-2-11 0,1 14 0,0 0 0,-1-1 0,1 1 0,-1 0 0,1 0 0,-1 0 0,0 0 0,0 0 0,0 0 0,0 1 0,-1-1 0,1 1 0,-1-1 0,0 1 0,0 0 0,1 0 0,-1 0 0,-1 0 0,1 1 0,-6-3 0,-8-2 0,-1 1 0,0 0 0,0 1 0,0 1 0,0 1 0,0 0 0,-1 2 0,1 0 0,0 1 0,-1 0 0,1 2 0,-29 7 0,33-4 0,0-1 0,1 2 0,0 0 0,0 0 0,1 1 0,-17 14 0,-62 64 0,71-67 0,18-16 0,-1-1 0,0 1 0,0-1 0,0 1 0,0-1 0,-1 0 0,1-1 0,-1 1 0,-3 1 0,6-3 0,0 0 0,0 1 0,0-1 0,0 0 0,0 0 0,0 0 0,0 0 0,0 0 0,1 0 0,-1 0 0,0 0 0,0 0 0,0-1 0,0 1 0,0 0 0,0-1 0,0 1 0,0 0 0,1-1 0,-1 1 0,0-1 0,0 0 0,0 1 0,1-1 0,-1 1 0,0-1 0,1 0 0,-1 0 0,1 1 0,-1-1 0,1 0 0,-1 0 0,1 0 0,-1 0 0,1 1 0,0-1 0,-1 0 0,1 0 0,0 0 0,0-1 0,-1-1 0,1 1 0,0 0 0,0 0 0,0-1 0,0 1 0,0 0 0,1 0 0,-1 0 0,1-1 0,-1 1 0,1 0 0,0 0 0,0 0 0,2-3 0,21-31 0,-3 4 0,-20 31 0,-1 0 0,1 0 0,0-1 0,-1 1 0,1 0 0,-1-1 0,0 1 0,1 0 0,-1-1 0,0 1 0,0-1 0,0 1 0,0-1 0,0 1 0,0 0 0,0-1 0,0 1 0,-1-1 0,1 1 0,0 0 0,-1-1 0,1 1 0,-1 0 0,-1-3 0,1 3 0,0 1 0,-1-1 0,1 0 0,0 1 0,0-1 0,-1 1 0,1-1 0,-1 1 0,1 0 0,0 0 0,-1-1 0,1 1 0,0 0 0,-1 0 0,1 1 0,-1-1 0,1 0 0,0 0 0,-1 1 0,1-1 0,0 0 0,-1 1 0,1 0 0,0-1 0,-2 2 0,-156 83 0,137-72 0,20-11 0,-1-1 0,0 1 0,0-1 0,0 1 0,0-1 0,0 0 0,0-1 0,0 1 0,-4 0 0,6-1 0,0 0 0,0 0 0,0 0 0,0 0 0,0-1 0,0 1 0,0 0 0,0-1 0,0 1 0,0 0 0,0-1 0,1 0 0,-1 1 0,0-1 0,0 1 0,0-1 0,1 0 0,-1 1 0,0-1 0,1 0 0,-1 0 0,1 0 0,-1 0 0,1 1 0,-1-1 0,1 0 0,0 0 0,-1 0 0,1 0 0,0 0 0,0 0 0,0-2 0,-3-16 0,1-1 0,1 0 0,1 1 0,3-32 0,0-2 0,-3 35 0,0 8 0,0-1 0,1 1 0,0-1 0,0 1 0,1-1 0,4-11 0,-5 20 0,0 0 0,0-1 0,1 1 0,-1-1 0,1 1 0,-1 0 0,1 0 0,0 0 0,0 0 0,0 0 0,0 0 0,0 1 0,0-1 0,0 1 0,1-1 0,-1 1 0,1 0 0,-1 0 0,1 0 0,-1 0 0,1 0 0,0 1 0,-1-1 0,1 1 0,0 0 0,-1 0 0,1 0 0,0 0 0,3 0 0,-1 1 0,1 0 0,-1 0 0,1 0 0,-1 1 0,0-1 0,1 1 0,-1 0 0,0 1 0,0 0 0,-1-1 0,6 5 0,7 6 0,24 24 0,-6-5 0,-14-17 0,42 24 0,-27-19 0,-5-4 0,0-2 0,51 17 0,-52-21 0,-12-4 0,0-1 0,1-1 0,-1-1 0,33 1 0,79-5 0,-55-1 0,258 2 0,-327 0 0,-1 0 0,1 1 0,0-1 0,0 1 0,-1 1 0,1-1 0,8 5 0,-13-6 0,0 1 0,0-1 0,0 1 0,0-1 0,0 1 0,0 0 0,0 0 0,0 0 0,0-1 0,0 1 0,0 0 0,-1 0 0,1 0 0,0 0 0,-1 0 0,1 0 0,0 2 0,-1-1 0,0-1 0,0 1 0,0-1 0,0 1 0,0-1 0,0 1 0,-1-1 0,1 0 0,0 1 0,-1-1 0,1 0 0,-1 1 0,0-1 0,1 0 0,-1 1 0,0-1 0,0 0 0,-1 2 0,-7 6 0,0 0 0,-1-1 0,0 0 0,0 0 0,-21 10 0,-2 3 0,10-6 0,0-2 0,-1 0 0,0-2 0,-1 0 0,0-2 0,0-1 0,-1-1 0,0-1 0,-1-2 0,0 0 0,1-2 0,-39-1 0,39 0 0,-30-2 0,53 1 0,0 0 0,0-1 0,0 1 0,-1-1 0,1 0 0,0 0 0,0 0 0,0 0 0,0-1 0,1 1 0,-1-1 0,0 0 0,-3-3 0,4 3 18,1 0 0,-1 0 0,1-1 0,0 1 0,0 0 0,0-1 0,0 1 0,0-1 0,0 1 0,1-1 0,-1 0 0,1 1 0,0-1 0,0 0 0,0 1 0,0-1 0,0 0 0,1-2 0,1-5-445,0 0 0,0-1 1,5-10-1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1:40:39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0 583 24575,'1006'0'0,"-906"5"0,107 18 0,43 3 0,-193-23 0,71-6 0,-125 2 0,0 1 0,0 0 0,0-1 0,0 0 0,-1 0 0,1 0 0,3-2 0,-5 3 0,-1 0 0,0 0 0,1 0 0,-1-1 0,0 1 0,0 0 0,1 0 0,-1 0 0,0-1 0,0 1 0,0 0 0,1-1 0,-1 1 0,0 0 0,0 0 0,0-1 0,0 1 0,1 0 0,-1-1 0,0 1 0,0 0 0,0-1 0,0 1 0,0 0 0,0-1 0,-10-10 0,-26-9 0,-1 1 0,-67-24 0,-8-2 0,85 33 0,-1 1 0,-1 2 0,1 1 0,-2 1 0,1 2 0,-37-3 0,-182 6 0,124 4 0,-193-2 0,298-1 0,1-1 0,-1 0 0,1-2 0,-1 0 0,1-1 0,0-1 0,1-1 0,-1 0 0,-19-12 0,22 13 0,1 2 0,-1 0 0,0 1 0,0 0 0,0 1 0,-16 0 0,30 2 0,500 3 0,-275-4 0,-194 2 0,0 2 0,29 7 0,-28-5 0,56 4 0,469-10 0,-552 1 0,0 0 0,0 0 0,0 0 0,0 1 0,0-1 0,0 1 0,0 0 0,0 0 0,0 1 0,-1-1 0,1 1 0,0 0 0,6 4 0,-8-4 0,0 0 0,0 1 0,0-1 0,-1 0 0,1 1 0,-1-1 0,1 1 0,-1-1 0,0 1 0,0 0 0,0 0 0,0 0 0,0-1 0,-1 1 0,1 0 0,-1 0 0,0 0 0,0 0 0,-1 5 0,2-7 0,-1 0 0,0 0 0,0 0 0,0 0 0,0 0 0,0 0 0,-1 0 0,1 0 0,0 0 0,0 0 0,-1 0 0,1 0 0,0 0 0,-1 0 0,1 0 0,-1 0 0,0 0 0,1 0 0,-1 0 0,0-1 0,1 1 0,-1 0 0,0 0 0,0-1 0,0 1 0,1-1 0,-1 1 0,0 0 0,0-1 0,0 0 0,0 1 0,0-1 0,0 0 0,0 1 0,0-1 0,0 0 0,0 0 0,0 0 0,0 0 0,-2 0 0,-3-1 0,0 0 0,0 0 0,0-1 0,0 0 0,-9-4 0,3 1 0,12 5 0,-169-58 0,138 50 0,-1 1 0,0 1 0,-49-2 0,-202 8 0,114 2 0,157-2 0,1 0 0,-1-1 0,0-1 0,1 1 0,-1-2 0,1 0 0,-1 0 0,1-1 0,0 0 0,0-1 0,1-1 0,-1 1 0,1-2 0,1 1 0,-1-1 0,1-1 0,0 1 0,1-2 0,0 1 0,0-1 0,1-1 0,-12-18 0,9 12 0,-31-63 0,36 68 0,2 1 0,-1-1 0,1 0 0,1 0 0,-3-23 0,5-18-1365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1:40:44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929 464 24575,'-478'0'0,"468"0"0,0 0 0,0 1 0,0 1 0,0 0 0,1 0 0,-1 0 0,1 2 0,-1-1 0,1 1 0,-14 8 0,18-9 0,1 0 0,-1 1 0,0-1 0,1 1 0,0 0 0,0 0 0,0 1 0,1-1 0,-1 1 0,1 0 0,0 0 0,0 0 0,1 0 0,0 0 0,0 1 0,0-1 0,0 1 0,1 0 0,-1 7 0,-1 21 0,2-1 0,5 58 0,-4-89 0,0 0 0,1-1 0,-1 1 0,0 0 0,1-1 0,-1 1 0,1 0 0,-1-1 0,1 1 0,0-1 0,-1 1 0,1-1 0,0 1 0,0-1 0,0 0 0,1 1 0,1 1 0,-2-3 0,0 1 0,0-1 0,0 0 0,0 0 0,0 0 0,0 0 0,0 0 0,0 0 0,0 0 0,0 0 0,0 0 0,0 0 0,0 0 0,0-1 0,0 1 0,0 0 0,0-1 0,0 1 0,-1-1 0,1 1 0,0-1 0,0 1 0,0-1 0,-1 0 0,1 1 0,0-1 0,-1 0 0,1 0 0,0 0 0,-1 1 0,1-2 0,16-21 0,-2 1 0,0-2 0,18-40 0,-21 38 0,1 1 0,2 1 0,25-34 0,16-11 0,83-91 0,-32 32 0,-6 7 0,-99 120 0,-1-1 0,0 1 0,0 0 0,0-1 0,0 1 0,0-1 0,-1 1 0,1-1 0,0 1 0,-1-1 0,1 1 0,-1-1 0,1-2 0,-1 4 0,0 0 0,0-1 0,0 1 0,0 0 0,0 0 0,0 0 0,0-1 0,0 1 0,0 0 0,0 0 0,0 0 0,-1-1 0,1 1 0,0 0 0,0 0 0,0 0 0,0-1 0,0 1 0,0 0 0,0 0 0,-1 0 0,1 0 0,0 0 0,0-1 0,0 1 0,0 0 0,-1 0 0,1 0 0,0 0 0,0 0 0,0 0 0,-1 0 0,1 0 0,0 0 0,0 0 0,-1 0 0,-13 6 0,-7 10 0,2 0 0,0 2 0,1 0 0,-19 26 0,15-18 0,-155 203 0,111-138 0,48-69 0,-1-1 0,-23 19 0,-8 10 0,44-45 0,0 1 0,0-1 0,-1 0 0,1 0 0,-1-1 0,0 0 0,-9 3 0,-55 19 0,18-8 0,40-13 0,0-1 0,0 0 0,-17 2 0,24-5 0,0 0 0,0-1 0,0 0 0,0 0 0,0 0 0,0-1 0,0 1 0,0-1 0,-9-4 0,13 4 0,-1 0 0,1 0 0,0-1 0,0 1 0,0-1 0,0 1 0,0-1 0,1 0 0,-1 0 0,0 0 0,1 0 0,-1 0 0,1 0 0,0 0 0,0-1 0,0 1 0,0 0 0,0-1 0,0 1 0,1-1 0,-1 1 0,1-1 0,-1 1 0,1-1 0,0 1 0,0-1 0,0 1 0,1-1 0,-1 1 0,2-6 0,0 0 0,0-1 0,0 1 0,1 0 0,0 0 0,1 0 0,0 0 0,8-13 0,29-30 0,14-23 0,-1 0 0,-36 52 0,-2 0 0,20-35 0,-27 39 0,-4 7 0,0-1 0,2 1 0,-1 0 0,1 0 0,1 1 0,15-16 0,-23 26 0,0 0 0,0-1 0,0 1 0,0 0 0,0 0 0,0 0 0,0 0 0,0 0 0,1 0 0,-1 0 0,0 0 0,0-1 0,0 1 0,0 0 0,0 0 0,0 0 0,1 0 0,-1 0 0,0 0 0,0 0 0,0 0 0,0 0 0,0 0 0,0 0 0,1 0 0,-1 0 0,0 0 0,0 0 0,0 0 0,0 0 0,0 0 0,1 0 0,-1 0 0,0 0 0,0 0 0,0 0 0,0 0 0,0 1 0,0-1 0,1 0 0,-1 0 0,0 0 0,0 0 0,0 0 0,0 0 0,0 0 0,1 10 0,-4 15 0,2-23 0,-10 45 0,-2-1 0,-20 46 0,15-42 0,13-38 0,-1 0 0,-11 17 0,12-22 0,1 0 0,0 0 0,0 1 0,0-1 0,1 1 0,0 0 0,1 0 0,-3 16 0,4-23 0,1 0 0,0 0 0,0 0 0,0 0 0,0 0 0,0 0 0,0 0 0,0 0 0,0 0 0,0 0 0,0 0 0,1 0 0,-1 0 0,0 0 0,1 0 0,-1 0 0,1-1 0,-1 1 0,1 0 0,-1 0 0,1 0 0,0 0 0,-1-1 0,1 1 0,0 0 0,-1-1 0,1 1 0,0-1 0,0 1 0,0-1 0,0 1 0,0-1 0,0 1 0,0-1 0,-1 0 0,1 0 0,0 1 0,0-1 0,0 0 0,0 0 0,0 0 0,0 0 0,2 0 0,5-1 0,0 0 0,0-1 0,-1 0 0,14-5 0,1 0 0,-4 3 0,0 0 0,0 1 0,0 1 0,29 1 0,-40 1 0,0 1 0,0 0 0,0 0 0,0 1 0,0 0 0,0 0 0,-1 0 0,1 1 0,-1 0 0,0 0 0,0 1 0,0-1 0,0 2 0,9 8 0,9 11 0,-20-18 0,1-1 0,-1 1 0,1-1 0,0-1 0,1 1 0,-1-1 0,1 0 0,0 0 0,0-1 0,0 1 0,0-1 0,1-1 0,-1 1 0,1-1 0,7 2 0,-9-4 0,0 1 0,-1-1 0,1 0 0,-1 0 0,1 0 0,0-1 0,-1 1 0,1-1 0,-1 0 0,1-1 0,-1 1 0,1-1 0,-1 0 0,0 0 0,8-5 0,-1-1 0,-1-1 0,1-1 0,16-19 0,-16 16 0,1 1 0,13-12 0,-22 22 0,0 1 0,0-1 0,0 1 0,0 0 0,0-1 0,0 1 0,0 1 0,0-1 0,0 0 0,1 1 0,-1 0 0,0-1 0,0 1 0,1 1 0,-1-1 0,0 0 0,0 1 0,0-1 0,7 3 0,-6-1 0,0-1 0,1-1 0,-1 1 0,1 0 0,-1-1 0,1 0 0,-1 0 0,1-1 0,-1 1 0,1-1 0,5-1 0,13-8 0,1-1 0,-1-1 0,-1-2 0,0 0 0,-1-1 0,-1-1 0,22-21 0,0 7 0,-30 23 0,-1 0 0,16-14 0,-25 20 0,0-1 0,0 0 0,0 0 0,0 0 0,-1 0 0,1-1 0,-1 1 0,1 0 0,-1-1 0,0 1 0,0-1 0,0 1 0,0-1 0,0 0 0,-1 1 0,1-1 0,0-3 0,-1 5 0,0 1 0,0 0 0,0 0 0,0 0 0,0 0 0,0 0 0,0-1 0,0 1 0,0 0 0,-1 0 0,1 0 0,0 0 0,0 0 0,0 0 0,0-1 0,0 1 0,0 0 0,0 0 0,0 0 0,0 0 0,0 0 0,0 0 0,0-1 0,-1 1 0,1 0 0,0 0 0,0 0 0,0 0 0,0 0 0,0 0 0,0 0 0,-1 0 0,1 0 0,0 0 0,0 0 0,0 0 0,0 0 0,0 0 0,-1 0 0,1 0 0,0 0 0,-9 3 0,-14 13 0,11-7 0,-4-2 0,-1 0 0,0-1 0,0-1 0,-1 0 0,-24 3 0,2 0 0,29-6 0,5-1 0,0 0 0,1 1 0,-1-1 0,1 1 0,-1 0 0,-8 6 0,13-8 0,1-1 0,0 1 0,0 0 0,0 0 0,0 0 0,0 0 0,0 0 0,0 1 0,0-1 0,-1 0 0,1 0 0,0 0 0,0 0 0,0 0 0,0 0 0,0 0 0,0 0 0,0 0 0,0 0 0,0 0 0,0 0 0,-1 0 0,1 0 0,0 0 0,0 0 0,0 0 0,0 1 0,0-1 0,0 0 0,0 0 0,0 0 0,0 0 0,0 0 0,0 0 0,0 0 0,0 0 0,0 0 0,0 1 0,0-1 0,0 0 0,0 0 0,0 0 0,0 0 0,0 0 0,0 0 0,0 0 0,0 0 0,0 0 0,0 1 0,0-1 0,0 0 0,0 0 0,0 0 0,0 0 0,0 0 0,0 0 0,0 0 0,0 0 0,1 0 0,-1 1 0,9-1 0,18-4 0,-24 4 0,67-18 0,-52 13 0,1 0 0,0 1 0,22-2 0,63 5-1365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1:40:47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162 163 24575,'0'38'0,"-6"45"0,4-70 0,0 0 0,-1-1 0,0 1 0,-1-1 0,-1 0 0,0 0 0,-9 15 0,-2-2 0,1 1 0,1 1 0,1 0 0,-17 57 0,29-79 0,0 1 0,-1 0 0,1-1 0,-1 1 0,0 0 0,-1-1 0,-4 9 0,3-13 0,1-9 0,1-9 0,1-2 0,1 0 0,0-1 0,1 1 0,1 0 0,6-21 0,-6 32 0,1-1 0,0 1 0,0 0 0,1 0 0,0 0 0,0 1 0,1-1 0,0 1 0,1 0 0,-1 0 0,1 1 0,1 0 0,10-9 0,-9 9 0,0-1 0,-1 0 0,1 0 0,-1-1 0,-1 0 0,1 0 0,8-15 0,-13 18 0,1 1 0,0 0 0,1 1 0,-1-1 0,0 0 0,1 1 0,0 0 0,0 0 0,0 0 0,0 0 0,0 1 0,1-1 0,-1 1 0,1 0 0,0 1 0,-1-1 0,1 1 0,0 0 0,6-1 0,6 0 0,0 2 0,0-1 0,0 2 0,23 3 0,-37-4 0,-1 0 0,1 1 0,-1-1 0,1 1 0,-1-1 0,0 1 0,1 0 0,-1 0 0,0 0 0,1 0 0,-1 0 0,0 0 0,0 1 0,0-1 0,0 1 0,0-1 0,0 1 0,-1 0 0,1 0 0,0 0 0,-1 0 0,1 0 0,-1 0 0,0 0 0,0 0 0,0 1 0,0-1 0,0 0 0,0 1 0,-1-1 0,1 1 0,-1-1 0,0 1 0,0-1 0,1 1 0,-2-1 0,1 1 0,-1 2 0,-1 9 0,-1-1 0,0 0 0,-1 0 0,0 0 0,-10 19 0,-8 32 0,19-87 0,2-15 0,1-43 0,3-59 0,0 120 0,0 0 0,2 1 0,1 0 0,0 0 0,13-26 0,-17 42 0,0 0 0,0-1 0,0 1 0,1 0 0,-1 1 0,1-1 0,0 0 0,0 1 0,0-1 0,0 1 0,0 0 0,1 0 0,-1 0 0,0 1 0,1-1 0,-1 1 0,1 0 0,0 0 0,6-1 0,-7 1 0,-1 1 0,1 0 0,0-1 0,-1 1 0,1 0 0,-1 0 0,1 1 0,0-1 0,-1 0 0,1 1 0,-1 0 0,1-1 0,-1 1 0,1 0 0,-1 0 0,1 1 0,-1-1 0,0 0 0,0 1 0,0 0 0,1-1 0,-2 1 0,1 0 0,0 0 0,0 0 0,-1 0 0,1 0 0,2 5 0,-1 1 0,-1-1 0,1 1 0,-1 0 0,-1 0 0,1 0 0,-2 1 0,1-1 0,-1 0 0,0 0 0,-1 1 0,-2 12 0,-1-2 0,-1 0 0,0 0 0,-15 30 0,16-39 0,0-1 0,0 1 0,-1-1 0,-1-1 0,0 1 0,0-1 0,0 1 0,-1-2 0,0 1 0,-1-1 0,-9 7 0,-19 11-1365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1:40:56.0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2306 495 24575,'-988'0'0,"956"2"0,0 2 0,0 1 0,1 2 0,-1 1 0,-47 19 0,-19 5 0,37-17 0,-1-3 0,1-2 0,-2-3 0,-106-2 0,-156-7 0,320 2 0,0 0 0,1 0 0,-1-1 0,0 1 0,1-1 0,-1 0 0,0-1 0,1 1 0,-6-3 0,8 3 0,0 0 0,0-1 0,0 1 0,0-1 0,1 0 0,-1 0 0,0 1 0,1-1 0,-1 0 0,1 0 0,0 0 0,0-1 0,0 1 0,0 0 0,0 0 0,0-1 0,0 1 0,1 0 0,-1-5 0,-2-20 0,1 0 0,1 0 0,5-36 0,-1 0 0,-3 31 0,0-5 0,1-1 0,2 2 0,2-1 0,11-49 0,10-15 0,-22 132 0,-3 92 0,-5 186 0,0-266 0,-3-1 0,-1 1 0,-2-1 0,-18 46 0,16-41 0,8-28 0,-1-1 0,-14 35 0,18-49 0,-1-1 0,0 1 0,0 0 0,0-1 0,-1 1 0,1-1 0,-1 0 0,0 0 0,0 0 0,0 0 0,0-1 0,0 1 0,-1-1 0,1 0 0,-1 0 0,1 0 0,-1 0 0,-7 2 0,10-4 0,-1 1 0,1-1 0,-1 0 0,1 1 0,-1-1 0,1 0 0,-1 0 0,0 0 0,1 0 0,-1-1 0,1 1 0,-1 0 0,1-1 0,-1 1 0,1-1 0,-1 1 0,1-1 0,-1 0 0,1 1 0,0-1 0,-2-1 0,1 0 0,0 0 0,1 0 0,-1 0 0,1 0 0,-1-1 0,1 1 0,0 0 0,0-1 0,0 1 0,0-1 0,-1-3 0,0-8 0,0 1 0,1-1 0,0-26 0,2 33 0,-1-97 0,4-100 0,0 177 0,8-36 0,-5 29 0,-7 33 0,7-24 0,-7 24 0,0 0 0,0 0 0,0 0 0,1 1 0,-1-1 0,0 0 0,1 0 0,-1 0 0,0 0 0,1 1 0,-1-1 0,1 0 0,0 0 0,-1 1 0,1-1 0,-1 0 0,1 1 0,0-1 0,0 0 0,-1 1 0,1-1 0,1 0 0,-1 2 0,0-1 0,-1 1 0,1-1 0,-1 1 0,1-1 0,-1 1 0,1-1 0,-1 1 0,1-1 0,-1 1 0,0 0 0,1-1 0,-1 1 0,0 0 0,0-1 0,1 1 0,-1 0 0,0 0 0,0-1 0,0 1 0,0 0 0,0 0 0,2 22 0,-2-19 0,2 301 0,-4-150 0,2-148 0,0-1 0,1 0 0,0 0 0,0 1 0,1-1 0,1 6 0,-2-11 0,-1 0 0,0 0 0,1 0 0,-1 0 0,0 0 0,1 0 0,-1 0 0,1 0 0,0 0 0,-1-1 0,1 1 0,0 0 0,-1 0 0,1-1 0,0 1 0,0-1 0,-1 1 0,1 0 0,0-1 0,0 1 0,0-1 0,0 0 0,0 1 0,0-1 0,0 0 0,0 0 0,0 1 0,0-1 0,0 0 0,0 0 0,0 0 0,0 0 0,0 0 0,0 0 0,0-1 0,0 1 0,0 0 0,0 0 0,0-1 0,0 1 0,0-1 0,0 1 0,-1-1 0,1 1 0,0-1 0,0 1 0,1-2 0,2-1 0,0-1 0,-1 1 0,1 0 0,-1-1 0,0 0 0,0 0 0,0 0 0,-1 0 0,4-8 0,17-47 0,-7 15 0,1 6 0,1-1 0,2 2 0,42-60 0,-51 84 0,0-1 0,1 2 0,0 0 0,23-17 0,-27 23 0,1 1 0,-1 0 0,1 0 0,1 1 0,-1 0 0,1 0 0,-1 1 0,1 1 0,11-2 0,-19 3 0,0 1 0,0 0 0,0 0 0,0 0 0,0 0 0,0 0 0,0 1 0,0-1 0,0 0 0,0 1 0,0 0 0,0-1 0,0 1 0,0 0 0,-1 0 0,1 0 0,0 0 0,-1 0 0,1 1 0,0-1 0,-1 0 0,0 1 0,1-1 0,-1 1 0,0 0 0,0-1 0,1 1 0,-2 0 0,1 0 0,0-1 0,0 1 0,0 0 0,-1 0 0,1 0 0,-1 0 0,1 4 0,1 8 0,-1 1 0,0-1 0,0 1 0,-3 16 0,1-11 0,-1 81 0,-16 104 0,15-189 0,1-1 0,-1 1 0,2 0 0,0 29 0,1-45 0,0 0 0,0-1 0,1 1 0,-1 0 0,0 0 0,0 0 0,0 0 0,0 0 0,0-1 0,0 1 0,1 0 0,-1 0 0,0 0 0,0 0 0,0 0 0,0 0 0,1 0 0,-1 0 0,0 0 0,0 0 0,0 0 0,0 0 0,1 0 0,-1 0 0,0 0 0,0 0 0,0 0 0,1 0 0,-1 0 0,0 0 0,0 0 0,0 0 0,0 0 0,1 0 0,-1 0 0,0 0 0,0 0 0,0 0 0,0 1 0,0-1 0,1 0 0,-1 0 0,0 0 0,0 0 0,0 0 0,0 0 0,0 1 0,0-1 0,0 0 0,0 0 0,1 0 0,-1 0 0,0 1 0,0-1 0,0 0 0,0 0 0,7-15 0,102-266 0,-109 280 0,1-2 0,0 0 0,0-1 0,1 1 0,-1 0 0,1 0 0,-1 0 0,1 0 0,0 0 0,0 1 0,1-1 0,-1 0 0,0 1 0,1 0 0,-1-1 0,1 1 0,4-2 0,-7 4 0,0 0 0,1 0 0,-1 0 0,1 0 0,-1 0 0,1 0 0,-1 0 0,1 0 0,-1 0 0,1 0 0,-1 0 0,1 0 0,-1 1 0,1-1 0,-1 0 0,0 0 0,1 1 0,-1-1 0,1 0 0,-1 0 0,0 1 0,1-1 0,-1 0 0,0 1 0,1-1 0,-1 0 0,0 1 0,0-1 0,1 1 0,-1-1 0,0 0 0,0 1 0,0-1 0,1 1 0,-1-1 0,0 1 0,0-1 0,0 1 0,0-1 0,0 1 0,0-1 0,0 1 0,0 0 0,0 25 0,-1-23 0,-3 27 0,-1-1 0,-2 1 0,-11 31 0,8-30 0,2 0 0,-7 46 0,15-74 0,-1 0 0,1 1 0,0-1 0,0 1 0,0-1 0,0 0 0,1 1 0,-1-1 0,1 0 0,0 0 0,0 1 0,3 4 0,-4-8 0,1 1 0,-1 0 0,1 0 0,0-1 0,-1 1 0,1 0 0,0-1 0,-1 1 0,1-1 0,0 1 0,0-1 0,0 1 0,-1-1 0,1 0 0,0 1 0,0-1 0,0 0 0,0 0 0,1 0 0,0 0 0,0 0 0,1 0 0,-1 0 0,0 0 0,0-1 0,0 0 0,1 1 0,-1-1 0,0 0 0,4-2 0,5-4 0,0-1 0,-1 0 0,0-1 0,0 0 0,-1-1 0,16-20 0,6-6 0,146-155 0,-174 188 0,1-1 0,-1 1 0,1 0 0,0 0 0,0 0 0,0 1 0,1 0 0,-1-1 0,1 1 0,-1 1 0,1-1 0,0 1 0,-1 0 0,1 0 0,0 0 0,0 0 0,0 1 0,0 0 0,0 0 0,-1 0 0,1 1 0,0 0 0,0 0 0,0 0 0,-1 0 0,1 1 0,0 0 0,-1 0 0,7 4 0,5 1 0,-1-1 0,1 0 0,0-1 0,0-1 0,0-1 0,1 0 0,18 1 0,121-4 0,-69-3 0,802 3 0,-861 2 0,0 1 0,-1 1 0,1 2 0,35 11 0,12 3 0,-62-16 0,1 1 0,-1 1 0,-1 0 0,1 0 0,17 13 0,-29-19 0,-1 0 0,0 0 0,0 0 0,0 0 0,0 0 0,0 0 0,0 0 0,0 0 0,0 0 0,0 1 0,1-1 0,-1 0 0,0 0 0,0 0 0,0 0 0,0 0 0,0 0 0,0 0 0,0 0 0,0 0 0,0 0 0,0 0 0,0 1 0,0-1 0,0 0 0,0 0 0,0 0 0,0 0 0,0 0 0,0 0 0,0 0 0,0 0 0,0 1 0,0-1 0,0 0 0,0 0 0,0 0 0,0 0 0,0 0 0,0 0 0,0 0 0,0 0 0,0 1 0,0-1 0,0 0 0,0 0 0,0 0 0,0 0 0,0 0 0,0 0 0,0 0 0,0 0 0,0 0 0,-1 0 0,1 0 0,0 1 0,0-1 0,0 0 0,-10 2 0,-15 0 0,-142-13 0,58 1 0,-487 8 0,374 25 0,-64 3 0,143-24 0,-229 12 0,-123-3 0,332-12 0,157 1 0,0 0 0,0 0 0,1-1 0,-1 0 0,0 0 0,-8-4 0,13 5 0,0 0 0,0-1 0,0 1 0,0-1 0,0 1 0,0-1 0,1 1 0,-1-1 0,0 0 0,0 1 0,0-1 0,1 0 0,-1 0 0,0 1 0,1-1 0,-1 0 0,1 0 0,-1 0 0,1 0 0,0 0 0,-1 0 0,1 0 0,0 0 0,-1 0 0,1 0 0,0 0 0,0 0 0,0 0 0,0 0 0,0 0 0,0 0 0,0 0 0,0 0 0,1 0 0,-1 0 0,0 0 0,1 0 0,-1 0 0,0 0 0,1 0 0,-1 0 0,1 0 0,0 0 0,-1 1 0,2-2 0,1-3 0,1 1 0,-1 0 0,1 0 0,0 1 0,0-1 0,1 1 0,-1-1 0,1 1 0,0 1 0,5-3 0,7-3 0,29-9 0,36-4 0,-62 17 0,0-1 0,0 0 0,0-2 0,0 0 0,-1-1 0,18-11 0,104-60 0,-116 67 0,0 2 0,0 1 0,52-11 0,-69 19 0,-1 0 0,0-1 0,0 0 0,0 0 0,0-1 0,0 1 0,0-1 0,-1-1 0,0 0 0,1 0 0,-1 0 0,0 0 0,-1-1 0,1 0 0,-1 0 0,8-11 0,-1 2 0,-6 8 0,-1-1 0,1-1 0,-1 1 0,0-1 0,7-15 0,-11 22 0,-1 0 0,1-1 0,-1 1 0,0 0 0,0 0 0,0-1 0,1 1 0,-1 0 0,0 0 0,-1-1 0,1 1 0,0 0 0,0 0 0,0-1 0,-1 1 0,1 0 0,-1 0 0,1 0 0,-2-2 0,1 1 0,-1 1 0,1-1 0,-1 1 0,0-1 0,0 1 0,1 0 0,-1 0 0,0 0 0,0 0 0,0 0 0,0 0 0,0 1 0,0-1 0,-1 1 0,-2-1 0,-8-1 114,0 1-1,-24 1 1,24 0-540,1 0-1,-1-1 0,-15-2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pPr/>
              <a:t>26.01.2023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0F87DFE-2B14-435D-8E02-76568DBBDE94}"/>
              </a:ext>
            </a:extLst>
          </p:cNvPr>
          <p:cNvSpPr/>
          <p:nvPr userDrawn="1"/>
        </p:nvSpPr>
        <p:spPr>
          <a:xfrm>
            <a:off x="552450" y="1404937"/>
            <a:ext cx="11087099" cy="40481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523" y="4659408"/>
            <a:ext cx="10692954" cy="577658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749524" y="2271712"/>
            <a:ext cx="10692953" cy="2171700"/>
          </a:xfrm>
          <a:noFill/>
        </p:spPr>
        <p:txBody>
          <a:bodyPr anchor="ctr">
            <a:normAutofit/>
          </a:bodyPr>
          <a:lstStyle>
            <a:lvl1pPr algn="ctr">
              <a:defRPr sz="6000" b="0"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05185" y="1528762"/>
            <a:ext cx="19816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1800" b="0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1800" b="0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1800" b="0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67ADB7-0344-4D3C-93E7-4FB20390F8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" y="1528762"/>
            <a:ext cx="843655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4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 descr="Obsah obrázku stůl, jídlo, papír, dřevěné&#10;&#10;Popis byl vytvořen automaticky">
            <a:extLst>
              <a:ext uri="{FF2B5EF4-FFF2-40B4-BE49-F238E27FC236}">
                <a16:creationId xmlns:a16="http://schemas.microsoft.com/office/drawing/2014/main" id="{9861A014-F727-40F8-8899-06DB6A08B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35567" r="3491" b="35422"/>
          <a:stretch/>
        </p:blipFill>
        <p:spPr>
          <a:xfrm rot="16200000">
            <a:off x="-2643073" y="2627426"/>
            <a:ext cx="6857999" cy="16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debaran.cz/astrofyzika/hvezdy/black_holes.php" TargetMode="External"/><Relationship Id="rId2" Type="http://schemas.openxmlformats.org/officeDocument/2006/relationships/hyperlink" Target="https://www.irozhlas.cz/veda-technologie/vesmir/cerna-dira-prulomovy-objev-astronomove_1904100735_p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cepty.cz/recept/spagety-ala-carbonara-166744" TargetMode="External"/><Relationship Id="rId5" Type="http://schemas.openxmlformats.org/officeDocument/2006/relationships/hyperlink" Target="https://www.aktualne.cz/wiki/zahranici/italie/r~i:wiki:2009/" TargetMode="External"/><Relationship Id="rId4" Type="http://schemas.openxmlformats.org/officeDocument/2006/relationships/hyperlink" Target="https://www.youtube.com/watch?v=4KI7oK7MNw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Magdaléna </a:t>
            </a:r>
            <a:r>
              <a:rPr lang="cs-CZ" dirty="0" err="1"/>
              <a:t>Juřková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Černé díry aneb jak se zabít po Italsku</a:t>
            </a:r>
          </a:p>
        </p:txBody>
      </p:sp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7FB10-9DAB-FBEE-C7C6-1919B741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9F19FF0-240B-30AF-96E9-32CD0C5D1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726" y="0"/>
            <a:ext cx="10630274" cy="6858000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01401-71F7-BEF6-D998-5528BB91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9F4B07-FE80-0338-9C03-5D2F9660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B900A1-70DB-F1B4-AE70-440029C1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96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ADBB1-A385-CE09-9370-597096AB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44CBB-BD89-CAA5-D9E1-E74137E3E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77BEA2-A039-6AB2-D63F-F0AB05E6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CFFB8-B260-782C-7869-68430A3E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9A81A9-5DFF-5641-D83D-67658EF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29F9EA-592C-01F9-22C9-D15BF628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1059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BA082-FCA3-4E3F-46A1-E5283496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0A03B24-5074-72B6-AD50-F9EC79427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049" y="0"/>
            <a:ext cx="10648951" cy="6858000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093418-3C65-5398-7C32-0BADB31D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9F3D80-0356-73EB-95B8-3B8CD078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9FD0A5-5E49-2101-BDB5-D0101E14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4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96A52-FA21-EFBF-45FD-51867BA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Gravitační vlny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087B54-0A6D-7387-C69A-3B96578C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ree Serif" panose="02000503040000020004"/>
              </a:rPr>
              <a:t>Kmitání prostoru a času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Bree Serif" panose="02000503040000020004"/>
              </a:rPr>
              <a:t>Každý fyzikální objekt kolem sebe mění geometrické vlastnosti prostoru a času, zakřivuje je, a to tím více, čím větší má hmotnost</a:t>
            </a:r>
          </a:p>
          <a:p>
            <a:r>
              <a:rPr lang="cs-CZ" dirty="0">
                <a:solidFill>
                  <a:srgbClr val="000000"/>
                </a:solidFill>
                <a:latin typeface="Bree Serif" panose="02000503040000020004"/>
              </a:rPr>
              <a:t>Přímo dokázány detektorem LIGO v roce 2015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Bree Serif" panose="02000503040000020004"/>
              </a:rPr>
              <a:t>Skládá se ze dvou ramen o délce 4 km</a:t>
            </a:r>
            <a:endParaRPr lang="cs-CZ" dirty="0">
              <a:latin typeface="Bree Serif" panose="02000503040000020004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DF1DB1-899C-F1D9-FBAD-532C44FE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CA0DA7-BA81-58C0-E7F6-88ED1107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127-2225-62A0-805C-BAEE3657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37C2FE-8D75-CC4E-CFE8-B4EE8CA9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72E1D-F3CE-B735-CD94-97EF313F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24DF2D-47D9-79CD-1C99-04C2ED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C96CF5-BC1B-79BB-8B6D-3518F5E9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575" y="372326"/>
            <a:ext cx="7077076" cy="57118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7AB9CFBE-9666-8E1D-1D16-B7C7D1CAEE13}"/>
                  </a:ext>
                </a:extLst>
              </p14:cNvPr>
              <p14:cNvContentPartPr/>
              <p14:nvPr/>
            </p14:nvContentPartPr>
            <p14:xfrm>
              <a:off x="3158565" y="3199170"/>
              <a:ext cx="1377720" cy="3081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7AB9CFBE-9666-8E1D-1D16-B7C7D1CAEE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2565" y="3163530"/>
                <a:ext cx="14493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D41D201F-1EE4-CB69-CE0B-62D734B7A221}"/>
                  </a:ext>
                </a:extLst>
              </p14:cNvPr>
              <p14:cNvContentPartPr/>
              <p14:nvPr/>
            </p14:nvContentPartPr>
            <p14:xfrm>
              <a:off x="3232005" y="3207450"/>
              <a:ext cx="1417320" cy="48132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D41D201F-1EE4-CB69-CE0B-62D734B7A2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6005" y="3171450"/>
                <a:ext cx="148896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AFF979F4-18A7-676B-C18D-DD0ED7E7494E}"/>
                  </a:ext>
                </a:extLst>
              </p14:cNvPr>
              <p14:cNvContentPartPr/>
              <p14:nvPr/>
            </p14:nvContentPartPr>
            <p14:xfrm>
              <a:off x="6246285" y="2877690"/>
              <a:ext cx="1338480" cy="5328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AFF979F4-18A7-676B-C18D-DD0ED7E749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0285" y="2842050"/>
                <a:ext cx="14101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70DC1999-FAC3-B66C-9E02-58D8FB8E053D}"/>
                  </a:ext>
                </a:extLst>
              </p14:cNvPr>
              <p14:cNvContentPartPr/>
              <p14:nvPr/>
            </p14:nvContentPartPr>
            <p14:xfrm>
              <a:off x="4886205" y="494490"/>
              <a:ext cx="659160" cy="23040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70DC1999-FAC3-B66C-9E02-58D8FB8E05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0205" y="458850"/>
                <a:ext cx="73080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624505A-45D8-FE42-BAE5-8EA01A352805}"/>
              </a:ext>
            </a:extLst>
          </p:cNvPr>
          <p:cNvGrpSpPr/>
          <p:nvPr/>
        </p:nvGrpSpPr>
        <p:grpSpPr>
          <a:xfrm>
            <a:off x="9485925" y="4166850"/>
            <a:ext cx="623160" cy="300600"/>
            <a:chOff x="9485925" y="4166850"/>
            <a:chExt cx="6231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1B1EF0C5-B0B9-4D6E-0CF3-3216B5365461}"/>
                    </a:ext>
                  </a:extLst>
                </p14:cNvPr>
                <p14:cNvContentPartPr/>
                <p14:nvPr/>
              </p14:nvContentPartPr>
              <p14:xfrm>
                <a:off x="9485925" y="4166850"/>
                <a:ext cx="468000" cy="2829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1B1EF0C5-B0B9-4D6E-0CF3-3216B53654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49925" y="4131210"/>
                  <a:ext cx="539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D9BD2A63-35FC-AE83-C5A0-EC3598BCB046}"/>
                    </a:ext>
                  </a:extLst>
                </p14:cNvPr>
                <p14:cNvContentPartPr/>
                <p14:nvPr/>
              </p14:nvContentPartPr>
              <p14:xfrm>
                <a:off x="9914325" y="4236690"/>
                <a:ext cx="194760" cy="23076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D9BD2A63-35FC-AE83-C5A0-EC3598BCB0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78685" y="4200690"/>
                  <a:ext cx="26640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78AB41B1-7DC6-EE2E-04B7-D8FA3EB881FF}"/>
                  </a:ext>
                </a:extLst>
              </p14:cNvPr>
              <p14:cNvContentPartPr/>
              <p14:nvPr/>
            </p14:nvContentPartPr>
            <p14:xfrm>
              <a:off x="6603765" y="5346240"/>
              <a:ext cx="981000" cy="3621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78AB41B1-7DC6-EE2E-04B7-D8FA3EB881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67765" y="5310240"/>
                <a:ext cx="1052640" cy="4338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E73E5B9E-1BD8-178A-D47C-B1B4264F2450}"/>
              </a:ext>
            </a:extLst>
          </p:cNvPr>
          <p:cNvSpPr txBox="1"/>
          <p:nvPr/>
        </p:nvSpPr>
        <p:spPr>
          <a:xfrm>
            <a:off x="3373095" y="4166850"/>
            <a:ext cx="127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 světla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0641D64-5785-3500-16E1-0A07CBD4E79D}"/>
              </a:ext>
            </a:extLst>
          </p:cNvPr>
          <p:cNvSpPr txBox="1"/>
          <p:nvPr/>
        </p:nvSpPr>
        <p:spPr>
          <a:xfrm>
            <a:off x="6425025" y="5444674"/>
            <a:ext cx="133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detektor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C259A39-CF85-A697-058A-390E2C8E1D65}"/>
              </a:ext>
            </a:extLst>
          </p:cNvPr>
          <p:cNvSpPr txBox="1"/>
          <p:nvPr/>
        </p:nvSpPr>
        <p:spPr>
          <a:xfrm>
            <a:off x="6180398" y="488417"/>
            <a:ext cx="119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zrcadlo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E2223D3-6F75-EA6B-21F0-35D41CAE2062}"/>
              </a:ext>
            </a:extLst>
          </p:cNvPr>
          <p:cNvSpPr txBox="1"/>
          <p:nvPr/>
        </p:nvSpPr>
        <p:spPr>
          <a:xfrm>
            <a:off x="9391651" y="4236690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zrcadlo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8B759A8-BECF-8235-6074-9B079CE6615A}"/>
              </a:ext>
            </a:extLst>
          </p:cNvPr>
          <p:cNvSpPr txBox="1"/>
          <p:nvPr/>
        </p:nvSpPr>
        <p:spPr>
          <a:xfrm>
            <a:off x="6186218" y="3014504"/>
            <a:ext cx="237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Dělič paprsků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48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E44A359-350E-645F-1289-5641F5778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089" y="465299"/>
            <a:ext cx="7813899" cy="5927401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A3072C-B619-765E-175E-5E5EDA7C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CC0E99-48A3-97DC-1527-B85D885D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5C5AC2-4D09-7302-D415-1715CEE8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78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3BBF4-C34F-D387-3D28-CDF640EC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číslo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3D874-22E2-3C7A-D90C-1D452CA57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000" dirty="0"/>
              <a:t>Co se stane s člověkem, který se ocitne za horizontem událostí?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B72D03-BC40-AC03-8D92-282E89CC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8986BB-2335-B1A5-954F-CF6F50B8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699856-83CC-4880-4890-ADF2A3C0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4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63D8A-CF6D-9C6F-B056-0F52DAD1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stane s člověkem v černé díře?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5DFDC-05EA-05C8-FB9A-BF7915530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Čistá teorie samozřejmě</a:t>
            </a:r>
          </a:p>
          <a:p>
            <a:r>
              <a:rPr lang="cs-CZ" dirty="0"/>
              <a:t>Jako příklad astronaut padající nohama napřed v nerotující </a:t>
            </a:r>
            <a:r>
              <a:rPr lang="cs-CZ" dirty="0" err="1"/>
              <a:t>Čd</a:t>
            </a:r>
            <a:endParaRPr lang="cs-CZ" dirty="0"/>
          </a:p>
          <a:p>
            <a:r>
              <a:rPr lang="cs-CZ" dirty="0"/>
              <a:t>Pro pozorovatele astronaut nikdy nedosáhne horizontu času</a:t>
            </a:r>
          </a:p>
          <a:p>
            <a:r>
              <a:rPr lang="cs-CZ" dirty="0"/>
              <a:t>V jeho chodidlech působí větší gravitace než na úrovni hlavy</a:t>
            </a:r>
          </a:p>
          <a:p>
            <a:r>
              <a:rPr lang="cs-CZ" dirty="0"/>
              <a:t>Cítil by se natažený a eventuelně by ho slapové síly roztrhly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FAE7E3-57A3-77B4-F881-CF314345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0354DF-2062-BBE1-B680-38ABF07F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FA897A-787B-B9FA-8AB5-F9540E4E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13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CBBC5-E6CF-0635-465A-13296936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C20C704-F873-A675-E474-EA930E7F6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675" y="0"/>
            <a:ext cx="10601326" cy="6858001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DEEBBA-208A-DB92-369A-7FEE264C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74C4A2-56D3-2484-461E-48387A97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B69843-CEAC-D792-BBC7-D91C6CEB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81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B1CF3-3C34-592B-62B9-D485B1AF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číslo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55FB8-5481-3446-A4AC-C67D5BD8C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000" dirty="0"/>
              <a:t>Proč zrovna italská vražda?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První člověk, který vyslovil myšlenku s jevy na člověku v černé díře poházel z Itálie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Procesu, který se děje objektům při vniknutí do </a:t>
            </a:r>
            <a:r>
              <a:rPr lang="cs-CZ" dirty="0" err="1"/>
              <a:t>Čd</a:t>
            </a:r>
            <a:r>
              <a:rPr lang="cs-CZ" dirty="0"/>
              <a:t> se říká </a:t>
            </a:r>
            <a:r>
              <a:rPr lang="cs-CZ" dirty="0" err="1"/>
              <a:t>špagetifikace</a:t>
            </a:r>
            <a:endParaRPr lang="cs-CZ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Detektor, který zachytil první vlnu způsobenou srážkou dvou černých děr, se nachází v Itálii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2A452-C668-4DA1-A34A-6A31C8C5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BB2FE5-8BE1-871D-7C40-3908E482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D22338-264D-4BFB-2AF2-E010EB1E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674" y="1587499"/>
            <a:ext cx="10023476" cy="4395548"/>
          </a:xfrm>
        </p:spPr>
        <p:txBody>
          <a:bodyPr/>
          <a:lstStyle/>
          <a:p>
            <a:r>
              <a:rPr lang="cs-CZ" dirty="0"/>
              <a:t>Gravitace a úniková rychlost</a:t>
            </a:r>
          </a:p>
          <a:p>
            <a:r>
              <a:rPr lang="cs-CZ" dirty="0"/>
              <a:t>Černé díry a jak fungují</a:t>
            </a:r>
          </a:p>
          <a:p>
            <a:r>
              <a:rPr lang="cs-CZ" dirty="0"/>
              <a:t>Italská sebevražda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E50FE-65A4-4224-88F5-7D6C28F1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33D88-1F66-469E-9D48-A827558D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DA85CF-44BE-41F6-B822-095710DE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DB2EF3-3D8D-CB97-7C80-4F987C5AA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412" y="2291294"/>
            <a:ext cx="4610100" cy="36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5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0AEF46-0D10-58C2-2C7B-1164BF64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D872715-6F34-4419-D82F-C62FA23B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F692C1-6BFC-25D8-FA08-0ED0491C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1A9452-3BD9-1036-430D-4356AA95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29" y="0"/>
            <a:ext cx="10605571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8E00AD-9DD6-A080-C8D6-3F7333BAE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2052139"/>
            <a:ext cx="7207841" cy="424556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555C8B-B4CA-8F4B-AE10-7F20AC1E5275}"/>
              </a:ext>
            </a:extLst>
          </p:cNvPr>
          <p:cNvSpPr txBox="1"/>
          <p:nvPr/>
        </p:nvSpPr>
        <p:spPr>
          <a:xfrm>
            <a:off x="2958028" y="452094"/>
            <a:ext cx="7532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highlight>
                  <a:srgbClr val="C0C0C0"/>
                </a:highlight>
              </a:rPr>
              <a:t>DĚKUJI ZA POZORNOST </a:t>
            </a:r>
            <a:r>
              <a:rPr lang="cs-CZ" sz="5400" dirty="0">
                <a:highlight>
                  <a:srgbClr val="C0C0C0"/>
                </a:highlight>
                <a:sym typeface="Wingdings" panose="05000000000000000000" pitchFamily="2" charset="2"/>
              </a:rPr>
              <a:t></a:t>
            </a:r>
            <a:r>
              <a:rPr lang="cs-CZ" sz="5400" dirty="0">
                <a:highlight>
                  <a:srgbClr val="C0C0C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30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27067-D3AB-8396-D6DF-336D1653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888DA-7BA2-986A-24F4-F8547C32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https://www.irozhlas.cz/veda-technologie/vesmir/cerna-dira-prulomovy-objev-astronomove_1904100735_pj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https://www.aldebaran.cz/astrofyzika/hvezdy/black_holes.php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https://www.youtube.com/watch?v=4KI7oK7MNw4</a:t>
            </a:r>
            <a:endParaRPr lang="cs-CZ" dirty="0"/>
          </a:p>
          <a:p>
            <a:r>
              <a:rPr lang="cs-CZ" dirty="0">
                <a:hlinkClick r:id="rId5"/>
              </a:rPr>
              <a:t>https://www.aktualne.cz/wiki/zahranici/italie/r~i:wiki:2009/</a:t>
            </a:r>
            <a:endParaRPr lang="cs-CZ" dirty="0"/>
          </a:p>
          <a:p>
            <a:r>
              <a:rPr lang="cs-CZ" dirty="0">
                <a:hlinkClick r:id="rId6"/>
              </a:rPr>
              <a:t>https://www.recepty.cz/recept/spagety-ala-carbonara-166744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F5B234-4670-A40B-C51A-8C3306E0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86A651-A877-0CEC-DEF2-6A7DFDF7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31D6BC-5272-0696-5A29-D5EA342E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48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A3C19-0B2A-242F-A716-3A0FFFB9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číslo 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5C769B-A1E5-F8B2-423A-CA301D04C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3" y="1825624"/>
            <a:ext cx="10275379" cy="439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dirty="0"/>
              <a:t>Proč jsou černé díry černé?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AAAC68-9BBC-FB7D-5FC6-CC80EA3C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84871D-6D71-697A-AF99-7C50BA0D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649576-89A7-CDB8-6B75-8EB2354F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04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F3E69-D5A7-EA99-BFA1-DAA2EACF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Gravitační síla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D4DF6D-0C2D-5DB3-2060-6CC59742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Přírodní síla, působí na vše hmotné</a:t>
            </a:r>
          </a:p>
          <a:p>
            <a:r>
              <a:rPr lang="cs-CZ" dirty="0"/>
              <a:t>Úniková(druhá kosmická) rychlost – rychlost, kterou těleso potřebuje na to, aby se dostalo z dosahu gravitace</a:t>
            </a:r>
          </a:p>
          <a:p>
            <a:r>
              <a:rPr lang="cs-CZ" dirty="0"/>
              <a:t>Země-11km/s </a:t>
            </a:r>
          </a:p>
          <a:p>
            <a:r>
              <a:rPr lang="cs-CZ" dirty="0"/>
              <a:t>Naše Galaxie-320km/s</a:t>
            </a:r>
          </a:p>
          <a:p>
            <a:r>
              <a:rPr lang="cs-CZ" dirty="0"/>
              <a:t>,,Kdyby ve vesmíru existovala tělesa tak těžká, že jejich úniková rychlost by přesahovala rychlost světla, jevila by se jako temná.“</a:t>
            </a:r>
          </a:p>
          <a:p>
            <a:pPr lvl="8"/>
            <a:r>
              <a:rPr lang="cs-CZ" dirty="0">
                <a:latin typeface="Bree Serif" panose="02000503040000020004" pitchFamily="50" charset="-18"/>
              </a:rPr>
              <a:t>John </a:t>
            </a:r>
            <a:r>
              <a:rPr lang="cs-CZ" dirty="0" err="1">
                <a:latin typeface="Bree Serif" panose="02000503040000020004" pitchFamily="50" charset="-18"/>
              </a:rPr>
              <a:t>Michell</a:t>
            </a:r>
            <a:r>
              <a:rPr lang="cs-CZ" dirty="0">
                <a:latin typeface="Bree Serif" panose="02000503040000020004" pitchFamily="50" charset="-18"/>
              </a:rPr>
              <a:t>, 1783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743F28-0294-F3D2-4C5E-1F05202C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1BBA16-2A52-9DA7-28EB-0BD5B949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FAC31-1AEC-8234-944C-6B00B153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51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44A59-76F5-300C-E061-F40E6449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Černé díry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7E9C8-431D-54D6-E002-0ABA0D44F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Bree Serif" panose="02000503040000020004"/>
              </a:rPr>
              <a:t> předpovězeny obecnou teorií relativity roku 1915</a:t>
            </a:r>
          </a:p>
          <a:p>
            <a:r>
              <a:rPr lang="cs-CZ" i="0" dirty="0">
                <a:solidFill>
                  <a:srgbClr val="202122"/>
                </a:solidFill>
                <a:effectLst/>
                <a:latin typeface="Bree Serif" panose="02000503040000020004"/>
              </a:rPr>
              <a:t>Schwarzschildova</a:t>
            </a:r>
            <a:r>
              <a:rPr lang="cs-CZ" dirty="0">
                <a:solidFill>
                  <a:srgbClr val="202122"/>
                </a:solidFill>
                <a:latin typeface="Bree Serif" panose="02000503040000020004"/>
              </a:rPr>
              <a:t> metrika- nejobecnější řešení teorie relativity</a:t>
            </a:r>
            <a:endParaRPr lang="cs-CZ" i="0" dirty="0">
              <a:solidFill>
                <a:srgbClr val="202122"/>
              </a:solidFill>
              <a:effectLst/>
              <a:latin typeface="Bree Serif" panose="02000503040000020004"/>
            </a:endParaRP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Bree Serif" panose="02000503040000020004"/>
              </a:rPr>
              <a:t>natolik hmotný objekt, že jeho gravitační pole je v jisté oblasti časoprostoru natolik silné, že žádná hmota – částice tuto oblast nemůže opustit</a:t>
            </a:r>
          </a:p>
          <a:p>
            <a:r>
              <a:rPr lang="cs-CZ" dirty="0">
                <a:solidFill>
                  <a:srgbClr val="202122"/>
                </a:solidFill>
                <a:latin typeface="Bree Serif" panose="02000503040000020004"/>
              </a:rPr>
              <a:t>zakřivují světlo i čas</a:t>
            </a:r>
            <a:endParaRPr lang="cs-CZ" b="0" i="0" dirty="0">
              <a:solidFill>
                <a:srgbClr val="202122"/>
              </a:solidFill>
              <a:effectLst/>
              <a:latin typeface="Bree Serif" panose="02000503040000020004"/>
            </a:endParaRPr>
          </a:p>
          <a:p>
            <a:r>
              <a:rPr lang="cs-CZ" dirty="0">
                <a:latin typeface="Bree Serif" panose="02000503040000020004"/>
              </a:rPr>
              <a:t>Objekty v gravitačním poli jsou vystaveny dilataci času</a:t>
            </a:r>
          </a:p>
          <a:p>
            <a:r>
              <a:rPr lang="cs-CZ" dirty="0">
                <a:latin typeface="Bree Serif" panose="02000503040000020004"/>
              </a:rPr>
              <a:t>Jsou zkoumány pomocí rentgenové astronomie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C3B3B9-4E5A-AA9C-A6CB-58239341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755F9D-3A0F-EEB4-3551-2C36344A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FAC726-8AFC-D19A-EFBC-D1F7F9F7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94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D6DE8-1A23-9522-B6DD-EF411464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88BB96-2665-A139-4150-311D8B18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987994-4DF0-6EB2-0E8A-DD15C1CE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86B9F8-068C-C28C-17A8-7C552180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0CCF033B-8F93-7EAB-EF6D-F90E7854E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4" y="0"/>
            <a:ext cx="11458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FD0BB-5A5B-092B-5D52-C1FBD19F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Černé díry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7FDA6-D57B-AB37-FC30-E803BB18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Horizont událostí –  na hraně černé díry</a:t>
            </a:r>
          </a:p>
          <a:p>
            <a:r>
              <a:rPr lang="cs-CZ" dirty="0"/>
              <a:t>pomyslný střed černé díry – singularita</a:t>
            </a:r>
          </a:p>
          <a:p>
            <a:r>
              <a:rPr lang="cs-CZ" dirty="0" err="1"/>
              <a:t>Akreační</a:t>
            </a:r>
            <a:r>
              <a:rPr lang="cs-CZ" dirty="0"/>
              <a:t> disk – okolí černé díry, obíhající hmota</a:t>
            </a:r>
          </a:p>
          <a:p>
            <a:pPr lvl="1"/>
            <a:r>
              <a:rPr lang="cs-CZ" dirty="0"/>
              <a:t>Dosahuje miliónů stupňů-</a:t>
            </a:r>
            <a:r>
              <a:rPr lang="en-US" dirty="0"/>
              <a:t>&gt;</a:t>
            </a:r>
            <a:r>
              <a:rPr lang="cs-CZ" dirty="0"/>
              <a:t> intenzivně září</a:t>
            </a:r>
          </a:p>
          <a:p>
            <a:r>
              <a:rPr lang="cs-CZ" dirty="0"/>
              <a:t>Vznikají gravitačním kolapsem, akumulací hmoty</a:t>
            </a:r>
          </a:p>
          <a:p>
            <a:r>
              <a:rPr lang="cs-CZ" dirty="0"/>
              <a:t>Existují i </a:t>
            </a:r>
            <a:r>
              <a:rPr lang="cs-CZ" dirty="0" err="1"/>
              <a:t>superhmotné</a:t>
            </a:r>
            <a:r>
              <a:rPr lang="cs-CZ" dirty="0"/>
              <a:t> černé díry(kvasary) v jádrech galaxií, u nich příčinu vzniku neznáme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154EE5-0157-A865-A0EC-D0770665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D8E38-EC3A-3A48-4833-F0779BA5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8EA8A7-14F9-CBA1-7CF5-F855AD0A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85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CE63AD-25C5-74F2-EF91-0720FDE0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558B1C-51CA-ABB1-EE97-91B5C026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F10625-278E-5070-AF65-8C166362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026" name="Picture 2" descr="VIDEO: Astronomové ohlásili průlomový objev. Ukázali první snímek černé díry  | iROZHLAS - spolehlivé zprávy">
            <a:extLst>
              <a:ext uri="{FF2B5EF4-FFF2-40B4-BE49-F238E27FC236}">
                <a16:creationId xmlns:a16="http://schemas.microsoft.com/office/drawing/2014/main" id="{E718CD8B-E171-7287-9705-88D9964C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29" y="1"/>
            <a:ext cx="1060557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3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294FF-E11F-37A5-ABFF-6FAFC3A1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číslo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97B35F-F779-6154-4E12-40A36C3A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000" dirty="0"/>
              <a:t>Co by se stalo kdyby se srazily dvě černé díry?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1AD8BD-A1A0-9D9B-BE8E-53F6A861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27.01.2023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1742A-B6D5-2668-99DC-43BC2EC9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04B483-5FE1-D451-F4B9-D0B63676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12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C5B81125-6E84-4F4C-BD8B-26F35B859F95}" vid="{525AAA4E-249F-4EEA-A217-141F78C1963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Motiv_2019</Template>
  <TotalTime>4</TotalTime>
  <Words>556</Words>
  <Application>Microsoft Office PowerPoint</Application>
  <PresentationFormat>Širokoúhlá obrazovka</PresentationFormat>
  <Paragraphs>121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Bree Serif</vt:lpstr>
      <vt:lpstr>Calibri</vt:lpstr>
      <vt:lpstr>Motiv1</vt:lpstr>
      <vt:lpstr>Černé díry aneb jak se zabít po Italsku</vt:lpstr>
      <vt:lpstr>Obsah</vt:lpstr>
      <vt:lpstr>Otázka číslo 0</vt:lpstr>
      <vt:lpstr>Gravitační síla</vt:lpstr>
      <vt:lpstr>Černé díry</vt:lpstr>
      <vt:lpstr>Prezentace aplikace PowerPoint</vt:lpstr>
      <vt:lpstr>Černé díry</vt:lpstr>
      <vt:lpstr>Prezentace aplikace PowerPoint</vt:lpstr>
      <vt:lpstr>Otázka číslo 1</vt:lpstr>
      <vt:lpstr>Prezentace aplikace PowerPoint</vt:lpstr>
      <vt:lpstr>Prezentace aplikace PowerPoint</vt:lpstr>
      <vt:lpstr>Prezentace aplikace PowerPoint</vt:lpstr>
      <vt:lpstr>Gravitační vlny</vt:lpstr>
      <vt:lpstr>Prezentace aplikace PowerPoint</vt:lpstr>
      <vt:lpstr>Prezentace aplikace PowerPoint</vt:lpstr>
      <vt:lpstr>Otázka číslo 2</vt:lpstr>
      <vt:lpstr>Co se stane s člověkem v černé díře?</vt:lpstr>
      <vt:lpstr>Prezentace aplikace PowerPoint</vt:lpstr>
      <vt:lpstr>Otázka číslo 3</vt:lpstr>
      <vt:lpstr>Prezentace aplikace PowerPoint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MaFIn</dc:title>
  <dc:creator>Vojtech Svandelik;Ivan Kraus</dc:creator>
  <cp:lastModifiedBy>Tichon Jan</cp:lastModifiedBy>
  <cp:revision>70</cp:revision>
  <dcterms:created xsi:type="dcterms:W3CDTF">2016-10-28T15:41:46Z</dcterms:created>
  <dcterms:modified xsi:type="dcterms:W3CDTF">2023-01-26T17:24:07Z</dcterms:modified>
</cp:coreProperties>
</file>