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6" r:id="rId10"/>
    <p:sldId id="267" r:id="rId11"/>
    <p:sldId id="263" r:id="rId12"/>
    <p:sldId id="264" r:id="rId13"/>
    <p:sldId id="26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usi@gchd.cz" userId="65059584-c3f9-497c-93a2-5f597ddd408c" providerId="ADAL" clId="{16A4C5AE-D040-47FC-BCCF-221E8CDDFEA1}"/>
    <pc:docChg chg="undo custSel modSld modMainMaster">
      <pc:chgData name="krausi@gchd.cz" userId="65059584-c3f9-497c-93a2-5f597ddd408c" providerId="ADAL" clId="{16A4C5AE-D040-47FC-BCCF-221E8CDDFEA1}" dt="2019-10-09T18:31:23.831" v="226"/>
      <pc:docMkLst>
        <pc:docMk/>
      </pc:docMkLst>
      <pc:sldChg chg="addSp delSp modSp">
        <pc:chgData name="krausi@gchd.cz" userId="65059584-c3f9-497c-93a2-5f597ddd408c" providerId="ADAL" clId="{16A4C5AE-D040-47FC-BCCF-221E8CDDFEA1}" dt="2019-10-09T18:23:55.460" v="222" actId="20577"/>
        <pc:sldMkLst>
          <pc:docMk/>
          <pc:sldMk cId="1857873243" sldId="256"/>
        </pc:sldMkLst>
        <pc:spChg chg="mod">
          <ac:chgData name="krausi@gchd.cz" userId="65059584-c3f9-497c-93a2-5f597ddd408c" providerId="ADAL" clId="{16A4C5AE-D040-47FC-BCCF-221E8CDDFEA1}" dt="2019-10-09T18:07:46.673" v="38" actId="27636"/>
          <ac:spMkLst>
            <pc:docMk/>
            <pc:sldMk cId="1857873243" sldId="256"/>
            <ac:spMk id="2" creationId="{00000000-0000-0000-0000-000000000000}"/>
          </ac:spMkLst>
        </pc:spChg>
        <pc:spChg chg="mod">
          <ac:chgData name="krausi@gchd.cz" userId="65059584-c3f9-497c-93a2-5f597ddd408c" providerId="ADAL" clId="{16A4C5AE-D040-47FC-BCCF-221E8CDDFEA1}" dt="2019-10-09T18:23:55.460" v="222" actId="20577"/>
          <ac:spMkLst>
            <pc:docMk/>
            <pc:sldMk cId="1857873243" sldId="256"/>
            <ac:spMk id="3" creationId="{00000000-0000-0000-0000-000000000000}"/>
          </ac:spMkLst>
        </pc:spChg>
        <pc:picChg chg="add del">
          <ac:chgData name="krausi@gchd.cz" userId="65059584-c3f9-497c-93a2-5f597ddd408c" providerId="ADAL" clId="{16A4C5AE-D040-47FC-BCCF-221E8CDDFEA1}" dt="2019-10-09T18:23:11.792" v="155"/>
          <ac:picMkLst>
            <pc:docMk/>
            <pc:sldMk cId="1857873243" sldId="256"/>
            <ac:picMk id="4" creationId="{EB53A6FC-7607-4092-A434-16303A4C75D3}"/>
          </ac:picMkLst>
        </pc:picChg>
      </pc:sldChg>
      <pc:sldMasterChg chg="modSldLayout">
        <pc:chgData name="krausi@gchd.cz" userId="65059584-c3f9-497c-93a2-5f597ddd408c" providerId="ADAL" clId="{16A4C5AE-D040-47FC-BCCF-221E8CDDFEA1}" dt="2019-10-09T18:22:43.283" v="153" actId="1076"/>
        <pc:sldMasterMkLst>
          <pc:docMk/>
          <pc:sldMasterMk cId="1840720498" sldId="2147483668"/>
        </pc:sldMasterMkLst>
        <pc:sldLayoutChg chg="addSp delSp modSp">
          <pc:chgData name="krausi@gchd.cz" userId="65059584-c3f9-497c-93a2-5f597ddd408c" providerId="ADAL" clId="{16A4C5AE-D040-47FC-BCCF-221E8CDDFEA1}" dt="2019-10-09T18:22:43.283" v="153" actId="1076"/>
          <pc:sldLayoutMkLst>
            <pc:docMk/>
            <pc:sldMasterMk cId="1840720498" sldId="2147483668"/>
            <pc:sldLayoutMk cId="2624684901" sldId="2147483669"/>
          </pc:sldLayoutMkLst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3" creationId="{00000000-0000-0000-0000-000000000000}"/>
            </ac:spMkLst>
          </pc:spChg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10" creationId="{00000000-0000-0000-0000-000000000000}"/>
            </ac:spMkLst>
          </pc:spChg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11" creationId="{D0F87DFE-2B14-435D-8E02-76568DBBDE94}"/>
            </ac:spMkLst>
          </pc:spChg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17" creationId="{00000000-0000-0000-0000-000000000000}"/>
            </ac:spMkLst>
          </pc:spChg>
          <pc:spChg chg="del mod">
            <ac:chgData name="krausi@gchd.cz" userId="65059584-c3f9-497c-93a2-5f597ddd408c" providerId="ADAL" clId="{16A4C5AE-D040-47FC-BCCF-221E8CDDFEA1}" dt="2019-10-09T18:14:21.174" v="144" actId="478"/>
            <ac:spMkLst>
              <pc:docMk/>
              <pc:sldMasterMk cId="1840720498" sldId="2147483668"/>
              <pc:sldLayoutMk cId="2624684901" sldId="2147483669"/>
              <ac:spMk id="19" creationId="{30CB72BD-51A1-439F-8BDD-52DF00BC798D}"/>
            </ac:spMkLst>
          </pc:spChg>
          <pc:picChg chg="mod">
            <ac:chgData name="krausi@gchd.cz" userId="65059584-c3f9-497c-93a2-5f597ddd408c" providerId="ADAL" clId="{16A4C5AE-D040-47FC-BCCF-221E8CDDFEA1}" dt="2019-10-09T18:22:43.283" v="153" actId="1076"/>
            <ac:picMkLst>
              <pc:docMk/>
              <pc:sldMasterMk cId="1840720498" sldId="2147483668"/>
              <pc:sldLayoutMk cId="2624684901" sldId="2147483669"/>
              <ac:picMk id="6" creationId="{4C67ADB7-0344-4D3C-93E7-4FB20390F852}"/>
            </ac:picMkLst>
          </pc:picChg>
          <pc:picChg chg="add del">
            <ac:chgData name="krausi@gchd.cz" userId="65059584-c3f9-497c-93a2-5f597ddd408c" providerId="ADAL" clId="{16A4C5AE-D040-47FC-BCCF-221E8CDDFEA1}" dt="2019-10-09T18:08:36.459" v="45"/>
            <ac:picMkLst>
              <pc:docMk/>
              <pc:sldMasterMk cId="1840720498" sldId="2147483668"/>
              <pc:sldLayoutMk cId="2624684901" sldId="2147483669"/>
              <ac:picMk id="12" creationId="{985C77DF-B60F-4931-95CA-BFF975F96950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06.793" v="223"/>
        <pc:sldMasterMkLst>
          <pc:docMk/>
          <pc:sldMasterMk cId="545095597" sldId="2147483673"/>
        </pc:sldMasterMkLst>
        <pc:picChg chg="add">
          <ac:chgData name="krausi@gchd.cz" userId="65059584-c3f9-497c-93a2-5f597ddd408c" providerId="ADAL" clId="{16A4C5AE-D040-47FC-BCCF-221E8CDDFEA1}" dt="2019-10-09T18:31:06.793" v="223"/>
          <ac:picMkLst>
            <pc:docMk/>
            <pc:sldMasterMk cId="545095597" sldId="2147483673"/>
            <ac:picMk id="8" creationId="{04854ACE-E3A3-4F88-8FC1-CB333F781A8B}"/>
          </ac:picMkLst>
        </pc:picChg>
        <pc:sldLayoutChg chg="addSp">
          <pc:chgData name="krausi@gchd.cz" userId="65059584-c3f9-497c-93a2-5f597ddd408c" providerId="ADAL" clId="{16A4C5AE-D040-47FC-BCCF-221E8CDDFEA1}" dt="2019-10-09T18:31:06.793" v="223"/>
          <pc:sldLayoutMkLst>
            <pc:docMk/>
            <pc:sldMasterMk cId="545095597" sldId="2147483673"/>
            <pc:sldLayoutMk cId="2809238825" sldId="2147483674"/>
          </pc:sldLayoutMkLst>
          <pc:spChg chg="add">
            <ac:chgData name="krausi@gchd.cz" userId="65059584-c3f9-497c-93a2-5f597ddd408c" providerId="ADAL" clId="{16A4C5AE-D040-47FC-BCCF-221E8CDDFEA1}" dt="2019-10-09T18:31:06.793" v="223"/>
            <ac:spMkLst>
              <pc:docMk/>
              <pc:sldMasterMk cId="545095597" sldId="2147483673"/>
              <pc:sldLayoutMk cId="2809238825" sldId="2147483674"/>
              <ac:spMk id="12" creationId="{FF20A3FB-6F4D-4935-B5C7-340C03EF5141}"/>
            </ac:spMkLst>
          </pc:spChg>
          <pc:picChg chg="add">
            <ac:chgData name="krausi@gchd.cz" userId="65059584-c3f9-497c-93a2-5f597ddd408c" providerId="ADAL" clId="{16A4C5AE-D040-47FC-BCCF-221E8CDDFEA1}" dt="2019-10-09T18:31:06.793" v="223"/>
            <ac:picMkLst>
              <pc:docMk/>
              <pc:sldMasterMk cId="545095597" sldId="2147483673"/>
              <pc:sldLayoutMk cId="2809238825" sldId="2147483674"/>
              <ac:picMk id="13" creationId="{56CB240E-93F6-4C36-90AB-7A996B800F89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10.977" v="224"/>
        <pc:sldMasterMkLst>
          <pc:docMk/>
          <pc:sldMasterMk cId="2459522246" sldId="2147483685"/>
        </pc:sldMasterMkLst>
        <pc:picChg chg="add">
          <ac:chgData name="krausi@gchd.cz" userId="65059584-c3f9-497c-93a2-5f597ddd408c" providerId="ADAL" clId="{16A4C5AE-D040-47FC-BCCF-221E8CDDFEA1}" dt="2019-10-09T18:31:10.977" v="224"/>
          <ac:picMkLst>
            <pc:docMk/>
            <pc:sldMasterMk cId="2459522246" sldId="2147483685"/>
            <ac:picMk id="8" creationId="{0AF902CB-9279-4363-B749-0D05FCAFF0E7}"/>
          </ac:picMkLst>
        </pc:picChg>
        <pc:sldLayoutChg chg="addSp">
          <pc:chgData name="krausi@gchd.cz" userId="65059584-c3f9-497c-93a2-5f597ddd408c" providerId="ADAL" clId="{16A4C5AE-D040-47FC-BCCF-221E8CDDFEA1}" dt="2019-10-09T18:31:10.977" v="224"/>
          <pc:sldLayoutMkLst>
            <pc:docMk/>
            <pc:sldMasterMk cId="2459522246" sldId="2147483685"/>
            <pc:sldLayoutMk cId="2684464238" sldId="2147483686"/>
          </pc:sldLayoutMkLst>
          <pc:spChg chg="add">
            <ac:chgData name="krausi@gchd.cz" userId="65059584-c3f9-497c-93a2-5f597ddd408c" providerId="ADAL" clId="{16A4C5AE-D040-47FC-BCCF-221E8CDDFEA1}" dt="2019-10-09T18:31:10.977" v="224"/>
            <ac:spMkLst>
              <pc:docMk/>
              <pc:sldMasterMk cId="2459522246" sldId="2147483685"/>
              <pc:sldLayoutMk cId="2684464238" sldId="2147483686"/>
              <ac:spMk id="12" creationId="{B948C648-9EA3-46EE-B881-AEAD3E91ACAD}"/>
            </ac:spMkLst>
          </pc:spChg>
          <pc:picChg chg="add">
            <ac:chgData name="krausi@gchd.cz" userId="65059584-c3f9-497c-93a2-5f597ddd408c" providerId="ADAL" clId="{16A4C5AE-D040-47FC-BCCF-221E8CDDFEA1}" dt="2019-10-09T18:31:10.977" v="224"/>
            <ac:picMkLst>
              <pc:docMk/>
              <pc:sldMasterMk cId="2459522246" sldId="2147483685"/>
              <pc:sldLayoutMk cId="2684464238" sldId="2147483686"/>
              <ac:picMk id="13" creationId="{4C1EAA16-D351-4008-9D17-9B0EA8E51930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15.646" v="225"/>
        <pc:sldMasterMkLst>
          <pc:docMk/>
          <pc:sldMasterMk cId="3658652195" sldId="2147483697"/>
        </pc:sldMasterMkLst>
        <pc:picChg chg="add">
          <ac:chgData name="krausi@gchd.cz" userId="65059584-c3f9-497c-93a2-5f597ddd408c" providerId="ADAL" clId="{16A4C5AE-D040-47FC-BCCF-221E8CDDFEA1}" dt="2019-10-09T18:31:15.646" v="225"/>
          <ac:picMkLst>
            <pc:docMk/>
            <pc:sldMasterMk cId="3658652195" sldId="2147483697"/>
            <ac:picMk id="11" creationId="{D537EC9B-1C92-4546-BFDA-117ECBD9FAFF}"/>
          </ac:picMkLst>
        </pc:picChg>
        <pc:sldLayoutChg chg="addSp">
          <pc:chgData name="krausi@gchd.cz" userId="65059584-c3f9-497c-93a2-5f597ddd408c" providerId="ADAL" clId="{16A4C5AE-D040-47FC-BCCF-221E8CDDFEA1}" dt="2019-10-09T18:31:15.646" v="225"/>
          <pc:sldLayoutMkLst>
            <pc:docMk/>
            <pc:sldMasterMk cId="3658652195" sldId="2147483697"/>
            <pc:sldLayoutMk cId="4136534974" sldId="2147483698"/>
          </pc:sldLayoutMkLst>
          <pc:spChg chg="add">
            <ac:chgData name="krausi@gchd.cz" userId="65059584-c3f9-497c-93a2-5f597ddd408c" providerId="ADAL" clId="{16A4C5AE-D040-47FC-BCCF-221E8CDDFEA1}" dt="2019-10-09T18:31:15.646" v="225"/>
            <ac:spMkLst>
              <pc:docMk/>
              <pc:sldMasterMk cId="3658652195" sldId="2147483697"/>
              <pc:sldLayoutMk cId="4136534974" sldId="2147483698"/>
              <ac:spMk id="10" creationId="{6C95BECF-8FE3-4DB1-A602-DED75D45AC49}"/>
            </ac:spMkLst>
          </pc:spChg>
          <pc:picChg chg="add">
            <ac:chgData name="krausi@gchd.cz" userId="65059584-c3f9-497c-93a2-5f597ddd408c" providerId="ADAL" clId="{16A4C5AE-D040-47FC-BCCF-221E8CDDFEA1}" dt="2019-10-09T18:31:15.646" v="225"/>
            <ac:picMkLst>
              <pc:docMk/>
              <pc:sldMasterMk cId="3658652195" sldId="2147483697"/>
              <pc:sldLayoutMk cId="4136534974" sldId="2147483698"/>
              <ac:picMk id="11" creationId="{CCD9F20B-EE19-4C05-A0D9-EAE9A0FE8439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23.831" v="226"/>
        <pc:sldMasterMkLst>
          <pc:docMk/>
          <pc:sldMasterMk cId="1405146788" sldId="2147483709"/>
        </pc:sldMasterMkLst>
        <pc:picChg chg="add">
          <ac:chgData name="krausi@gchd.cz" userId="65059584-c3f9-497c-93a2-5f597ddd408c" providerId="ADAL" clId="{16A4C5AE-D040-47FC-BCCF-221E8CDDFEA1}" dt="2019-10-09T18:31:23.831" v="226"/>
          <ac:picMkLst>
            <pc:docMk/>
            <pc:sldMasterMk cId="1405146788" sldId="2147483709"/>
            <ac:picMk id="8" creationId="{EB49018E-9044-4C1B-BA8E-9F06BE366B14}"/>
          </ac:picMkLst>
        </pc:picChg>
        <pc:sldLayoutChg chg="addSp">
          <pc:chgData name="krausi@gchd.cz" userId="65059584-c3f9-497c-93a2-5f597ddd408c" providerId="ADAL" clId="{16A4C5AE-D040-47FC-BCCF-221E8CDDFEA1}" dt="2019-10-09T18:31:23.831" v="226"/>
          <pc:sldLayoutMkLst>
            <pc:docMk/>
            <pc:sldMasterMk cId="1405146788" sldId="2147483709"/>
            <pc:sldLayoutMk cId="4076534433" sldId="2147483710"/>
          </pc:sldLayoutMkLst>
          <pc:spChg chg="add">
            <ac:chgData name="krausi@gchd.cz" userId="65059584-c3f9-497c-93a2-5f597ddd408c" providerId="ADAL" clId="{16A4C5AE-D040-47FC-BCCF-221E8CDDFEA1}" dt="2019-10-09T18:31:23.831" v="226"/>
            <ac:spMkLst>
              <pc:docMk/>
              <pc:sldMasterMk cId="1405146788" sldId="2147483709"/>
              <pc:sldLayoutMk cId="4076534433" sldId="2147483710"/>
              <ac:spMk id="7" creationId="{170B549C-2483-47FB-9B44-EB67FC017C98}"/>
            </ac:spMkLst>
          </pc:spChg>
          <pc:picChg chg="add">
            <ac:chgData name="krausi@gchd.cz" userId="65059584-c3f9-497c-93a2-5f597ddd408c" providerId="ADAL" clId="{16A4C5AE-D040-47FC-BCCF-221E8CDDFEA1}" dt="2019-10-09T18:31:23.831" v="226"/>
            <ac:picMkLst>
              <pc:docMk/>
              <pc:sldMasterMk cId="1405146788" sldId="2147483709"/>
              <pc:sldLayoutMk cId="4076534433" sldId="2147483710"/>
              <ac:picMk id="8" creationId="{F73D9FCC-E712-413B-89F9-4599CD87966B}"/>
            </ac:picMkLst>
          </pc:picChg>
        </pc:sldLayoutChg>
      </pc:sldMasterChg>
    </pc:docChg>
  </pc:docChgLst>
  <pc:docChgLst>
    <pc:chgData name="Kraus Ivan" userId="65059584-c3f9-497c-93a2-5f597ddd408c" providerId="ADAL" clId="{2D8E5B2C-2477-4175-9137-5E3B2BCD716A}"/>
    <pc:docChg chg="undo custSel addSld delSld modSld">
      <pc:chgData name="Kraus Ivan" userId="65059584-c3f9-497c-93a2-5f597ddd408c" providerId="ADAL" clId="{2D8E5B2C-2477-4175-9137-5E3B2BCD716A}" dt="2021-01-25T21:26:11.955" v="150" actId="47"/>
      <pc:docMkLst>
        <pc:docMk/>
      </pc:docMkLst>
      <pc:sldChg chg="addSp delSp modSp add del mod chgLayout">
        <pc:chgData name="Kraus Ivan" userId="65059584-c3f9-497c-93a2-5f597ddd408c" providerId="ADAL" clId="{2D8E5B2C-2477-4175-9137-5E3B2BCD716A}" dt="2021-01-25T21:08:29.730" v="19" actId="47"/>
        <pc:sldMkLst>
          <pc:docMk/>
          <pc:sldMk cId="2655522501" sldId="258"/>
        </pc:sldMkLst>
        <pc:spChg chg="del">
          <ac:chgData name="Kraus Ivan" userId="65059584-c3f9-497c-93a2-5f597ddd408c" providerId="ADAL" clId="{2D8E5B2C-2477-4175-9137-5E3B2BCD716A}" dt="2021-01-25T20:57:52.603" v="1" actId="478"/>
          <ac:spMkLst>
            <pc:docMk/>
            <pc:sldMk cId="2655522501" sldId="258"/>
            <ac:spMk id="2" creationId="{00000000-0000-0000-0000-000000000000}"/>
          </ac:spMkLst>
        </pc:spChg>
        <pc:spChg chg="del">
          <ac:chgData name="Kraus Ivan" userId="65059584-c3f9-497c-93a2-5f597ddd408c" providerId="ADAL" clId="{2D8E5B2C-2477-4175-9137-5E3B2BCD716A}" dt="2021-01-25T20:57:57.407" v="3" actId="478"/>
          <ac:spMkLst>
            <pc:docMk/>
            <pc:sldMk cId="2655522501" sldId="258"/>
            <ac:spMk id="3" creationId="{00000000-0000-0000-0000-000000000000}"/>
          </ac:spMkLst>
        </pc:spChg>
        <pc:spChg chg="add del mod">
          <ac:chgData name="Kraus Ivan" userId="65059584-c3f9-497c-93a2-5f597ddd408c" providerId="ADAL" clId="{2D8E5B2C-2477-4175-9137-5E3B2BCD716A}" dt="2021-01-25T20:57:54.397" v="2" actId="478"/>
          <ac:spMkLst>
            <pc:docMk/>
            <pc:sldMk cId="2655522501" sldId="258"/>
            <ac:spMk id="5" creationId="{6DA5B062-14F7-4EAA-BC65-967D8846625C}"/>
          </ac:spMkLst>
        </pc:spChg>
        <pc:spChg chg="add del mod">
          <ac:chgData name="Kraus Ivan" userId="65059584-c3f9-497c-93a2-5f597ddd408c" providerId="ADAL" clId="{2D8E5B2C-2477-4175-9137-5E3B2BCD716A}" dt="2021-01-25T20:57:58.943" v="4" actId="478"/>
          <ac:spMkLst>
            <pc:docMk/>
            <pc:sldMk cId="2655522501" sldId="258"/>
            <ac:spMk id="7" creationId="{EE3B4259-4162-4C66-91B6-047F4B98013C}"/>
          </ac:spMkLst>
        </pc:spChg>
        <pc:spChg chg="add mod">
          <ac:chgData name="Kraus Ivan" userId="65059584-c3f9-497c-93a2-5f597ddd408c" providerId="ADAL" clId="{2D8E5B2C-2477-4175-9137-5E3B2BCD716A}" dt="2021-01-25T21:02:58.396" v="18" actId="20577"/>
          <ac:spMkLst>
            <pc:docMk/>
            <pc:sldMk cId="2655522501" sldId="258"/>
            <ac:spMk id="8" creationId="{969BC392-ECD3-4750-8286-B3E0D7BEAB6D}"/>
          </ac:spMkLst>
        </pc:spChg>
        <pc:spChg chg="add mod">
          <ac:chgData name="Kraus Ivan" userId="65059584-c3f9-497c-93a2-5f597ddd408c" providerId="ADAL" clId="{2D8E5B2C-2477-4175-9137-5E3B2BCD716A}" dt="2021-01-25T21:02:54.423" v="5" actId="700"/>
          <ac:spMkLst>
            <pc:docMk/>
            <pc:sldMk cId="2655522501" sldId="258"/>
            <ac:spMk id="9" creationId="{270C964B-1931-4DDE-9128-5D6C51D32D2A}"/>
          </ac:spMkLst>
        </pc:spChg>
      </pc:sldChg>
      <pc:sldChg chg="addSp delSp modSp add del mod">
        <pc:chgData name="Kraus Ivan" userId="65059584-c3f9-497c-93a2-5f597ddd408c" providerId="ADAL" clId="{2D8E5B2C-2477-4175-9137-5E3B2BCD716A}" dt="2021-01-25T21:26:09.948" v="149" actId="47"/>
        <pc:sldMkLst>
          <pc:docMk/>
          <pc:sldMk cId="3533571342" sldId="258"/>
        </pc:sldMkLst>
        <pc:spChg chg="del">
          <ac:chgData name="Kraus Ivan" userId="65059584-c3f9-497c-93a2-5f597ddd408c" providerId="ADAL" clId="{2D8E5B2C-2477-4175-9137-5E3B2BCD716A}" dt="2021-01-25T21:14:08.634" v="21" actId="478"/>
          <ac:spMkLst>
            <pc:docMk/>
            <pc:sldMk cId="3533571342" sldId="258"/>
            <ac:spMk id="2" creationId="{00000000-0000-0000-0000-000000000000}"/>
          </ac:spMkLst>
        </pc:spChg>
        <pc:spChg chg="mod">
          <ac:chgData name="Kraus Ivan" userId="65059584-c3f9-497c-93a2-5f597ddd408c" providerId="ADAL" clId="{2D8E5B2C-2477-4175-9137-5E3B2BCD716A}" dt="2021-01-25T21:20:28.429" v="48" actId="1076"/>
          <ac:spMkLst>
            <pc:docMk/>
            <pc:sldMk cId="3533571342" sldId="258"/>
            <ac:spMk id="3" creationId="{00000000-0000-0000-0000-000000000000}"/>
          </ac:spMkLst>
        </pc:spChg>
        <pc:spChg chg="add del mod">
          <ac:chgData name="Kraus Ivan" userId="65059584-c3f9-497c-93a2-5f597ddd408c" providerId="ADAL" clId="{2D8E5B2C-2477-4175-9137-5E3B2BCD716A}" dt="2021-01-25T21:14:09.127" v="22" actId="478"/>
          <ac:spMkLst>
            <pc:docMk/>
            <pc:sldMk cId="3533571342" sldId="258"/>
            <ac:spMk id="5" creationId="{0143C2B3-04CD-40E7-880E-CD894D1AACDB}"/>
          </ac:spMkLst>
        </pc:spChg>
      </pc:sldChg>
      <pc:sldChg chg="modSp add del mod">
        <pc:chgData name="Kraus Ivan" userId="65059584-c3f9-497c-93a2-5f597ddd408c" providerId="ADAL" clId="{2D8E5B2C-2477-4175-9137-5E3B2BCD716A}" dt="2021-01-25T21:26:11.955" v="150" actId="47"/>
        <pc:sldMkLst>
          <pc:docMk/>
          <pc:sldMk cId="2727149862" sldId="259"/>
        </pc:sldMkLst>
        <pc:spChg chg="mod">
          <ac:chgData name="Kraus Ivan" userId="65059584-c3f9-497c-93a2-5f597ddd408c" providerId="ADAL" clId="{2D8E5B2C-2477-4175-9137-5E3B2BCD716A}" dt="2021-01-25T21:23:07.996" v="72" actId="20577"/>
          <ac:spMkLst>
            <pc:docMk/>
            <pc:sldMk cId="2727149862" sldId="259"/>
            <ac:spMk id="3" creationId="{00000000-0000-0000-0000-000000000000}"/>
          </ac:spMkLst>
        </pc:spChg>
      </pc:sldChg>
      <pc:sldChg chg="modSp new del mod">
        <pc:chgData name="Kraus Ivan" userId="65059584-c3f9-497c-93a2-5f597ddd408c" providerId="ADAL" clId="{2D8E5B2C-2477-4175-9137-5E3B2BCD716A}" dt="2021-01-25T21:25:17.729" v="147" actId="47"/>
        <pc:sldMkLst>
          <pc:docMk/>
          <pc:sldMk cId="1072801742" sldId="260"/>
        </pc:sldMkLst>
        <pc:spChg chg="mod">
          <ac:chgData name="Kraus Ivan" userId="65059584-c3f9-497c-93a2-5f597ddd408c" providerId="ADAL" clId="{2D8E5B2C-2477-4175-9137-5E3B2BCD716A}" dt="2021-01-25T21:24:44.606" v="105" actId="20577"/>
          <ac:spMkLst>
            <pc:docMk/>
            <pc:sldMk cId="1072801742" sldId="260"/>
            <ac:spMk id="2" creationId="{2B21AD0E-5ACC-4EDD-B971-DDAA7848A437}"/>
          </ac:spMkLst>
        </pc:spChg>
        <pc:spChg chg="mod">
          <ac:chgData name="Kraus Ivan" userId="65059584-c3f9-497c-93a2-5f597ddd408c" providerId="ADAL" clId="{2D8E5B2C-2477-4175-9137-5E3B2BCD716A}" dt="2021-01-25T21:24:39.826" v="90" actId="20577"/>
          <ac:spMkLst>
            <pc:docMk/>
            <pc:sldMk cId="1072801742" sldId="260"/>
            <ac:spMk id="3" creationId="{B53BE319-B094-4FCD-9F30-000F22384644}"/>
          </ac:spMkLst>
        </pc:spChg>
      </pc:sldChg>
      <pc:sldChg chg="new del">
        <pc:chgData name="Kraus Ivan" userId="65059584-c3f9-497c-93a2-5f597ddd408c" providerId="ADAL" clId="{2D8E5B2C-2477-4175-9137-5E3B2BCD716A}" dt="2021-01-25T21:24:34.027" v="74" actId="680"/>
        <pc:sldMkLst>
          <pc:docMk/>
          <pc:sldMk cId="4147701349" sldId="260"/>
        </pc:sldMkLst>
      </pc:sldChg>
      <pc:sldChg chg="modSp new del mod">
        <pc:chgData name="Kraus Ivan" userId="65059584-c3f9-497c-93a2-5f597ddd408c" providerId="ADAL" clId="{2D8E5B2C-2477-4175-9137-5E3B2BCD716A}" dt="2021-01-25T21:25:18.418" v="148" actId="47"/>
        <pc:sldMkLst>
          <pc:docMk/>
          <pc:sldMk cId="1838441164" sldId="261"/>
        </pc:sldMkLst>
        <pc:spChg chg="mod">
          <ac:chgData name="Kraus Ivan" userId="65059584-c3f9-497c-93a2-5f597ddd408c" providerId="ADAL" clId="{2D8E5B2C-2477-4175-9137-5E3B2BCD716A}" dt="2021-01-25T21:25:02.643" v="146" actId="20577"/>
          <ac:spMkLst>
            <pc:docMk/>
            <pc:sldMk cId="1838441164" sldId="261"/>
            <ac:spMk id="2" creationId="{EF448E4F-1527-4291-89BC-E154C4DA18E8}"/>
          </ac:spMkLst>
        </pc:spChg>
        <pc:spChg chg="mod">
          <ac:chgData name="Kraus Ivan" userId="65059584-c3f9-497c-93a2-5f597ddd408c" providerId="ADAL" clId="{2D8E5B2C-2477-4175-9137-5E3B2BCD716A}" dt="2021-01-25T21:24:57.546" v="131" actId="20577"/>
          <ac:spMkLst>
            <pc:docMk/>
            <pc:sldMk cId="1838441164" sldId="261"/>
            <ac:spMk id="3" creationId="{F563D3B9-B72C-418E-9C62-0C1F860CE9CA}"/>
          </ac:spMkLst>
        </pc:spChg>
      </pc:sldChg>
    </pc:docChg>
  </pc:docChgLst>
  <pc:docChgLst>
    <pc:chgData name="Kraus Ivan" userId="65059584-c3f9-497c-93a2-5f597ddd408c" providerId="ADAL" clId="{1F9F2227-30E2-48BC-A10C-B56F095D4675}"/>
    <pc:docChg chg="custSel modSld">
      <pc:chgData name="Kraus Ivan" userId="65059584-c3f9-497c-93a2-5f597ddd408c" providerId="ADAL" clId="{1F9F2227-30E2-48BC-A10C-B56F095D4675}" dt="2021-12-01T21:19:07.523" v="0" actId="20577"/>
      <pc:docMkLst>
        <pc:docMk/>
      </pc:docMkLst>
      <pc:sldChg chg="modSp mod">
        <pc:chgData name="Kraus Ivan" userId="65059584-c3f9-497c-93a2-5f597ddd408c" providerId="ADAL" clId="{1F9F2227-30E2-48BC-A10C-B56F095D4675}" dt="2021-12-01T21:19:07.523" v="0" actId="20577"/>
        <pc:sldMkLst>
          <pc:docMk/>
          <pc:sldMk cId="137535405" sldId="257"/>
        </pc:sldMkLst>
        <pc:spChg chg="mod">
          <ac:chgData name="Kraus Ivan" userId="65059584-c3f9-497c-93a2-5f597ddd408c" providerId="ADAL" clId="{1F9F2227-30E2-48BC-A10C-B56F095D4675}" dt="2021-12-01T21:19:07.523" v="0" actId="20577"/>
          <ac:spMkLst>
            <pc:docMk/>
            <pc:sldMk cId="137535405" sldId="257"/>
            <ac:spMk id="4" creationId="{A75E50FE-65A4-4224-88F5-7D6C28F1396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FB8D81C-EBD1-5A1E-1623-5C93F395CF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1B19A23-4D80-467C-278A-0DFFD9DD16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0D7C8-7D3D-496B-9745-D4268E76336B}" type="datetimeFigureOut">
              <a:rPr lang="cs-CZ" smtClean="0"/>
              <a:t>24.01.2023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F06569-EDD2-DFDA-77C1-ADA6EDDB13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2752C1-52B3-600E-D50D-10B3175A3E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EBA80-7A0C-4326-9DAD-8ABA57CD3F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009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AFF2C-4EAD-42DE-ACEB-72F1B226224B}" type="datetimeFigureOut">
              <a:rPr lang="cs-CZ" smtClean="0"/>
              <a:pPr/>
              <a:t>24.01.2023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F56E6-9F50-46FF-86E8-A8B75DCBA88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99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0F87DFE-2B14-435D-8E02-76568DBBDE94}"/>
              </a:ext>
            </a:extLst>
          </p:cNvPr>
          <p:cNvSpPr/>
          <p:nvPr userDrawn="1"/>
        </p:nvSpPr>
        <p:spPr>
          <a:xfrm>
            <a:off x="552450" y="1404937"/>
            <a:ext cx="11087099" cy="40481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523" y="4659408"/>
            <a:ext cx="10692954" cy="57765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0">
                <a:latin typeface="Bree Serif" panose="02000503040000020004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Autor</a:t>
            </a:r>
            <a:endParaRPr lang="en-US" dirty="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49524" y="2271712"/>
            <a:ext cx="10692953" cy="2171700"/>
          </a:xfrm>
          <a:noFill/>
        </p:spPr>
        <p:txBody>
          <a:bodyPr anchor="ctr">
            <a:normAutofit/>
          </a:bodyPr>
          <a:lstStyle>
            <a:lvl1pPr algn="ctr">
              <a:defRPr sz="6000" b="0">
                <a:latin typeface="Bree Serif" panose="02000503040000020004" pitchFamily="2" charset="-18"/>
              </a:defRPr>
            </a:lvl1pPr>
          </a:lstStyle>
          <a:p>
            <a:r>
              <a:rPr lang="cs-CZ" dirty="0"/>
              <a:t>Název přednášky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100098" y="1528762"/>
            <a:ext cx="186781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s-CZ" sz="1800" b="0" dirty="0">
                <a:solidFill>
                  <a:schemeClr val="tx1"/>
                </a:solidFill>
                <a:latin typeface="+mj-lt"/>
              </a:rPr>
              <a:t>Dopplerův </a:t>
            </a:r>
            <a:r>
              <a:rPr lang="cs-CZ" sz="1800" b="0" dirty="0" err="1">
                <a:solidFill>
                  <a:schemeClr val="tx1"/>
                </a:solidFill>
                <a:latin typeface="+mj-lt"/>
              </a:rPr>
              <a:t>MaFIn</a:t>
            </a:r>
            <a:endParaRPr lang="cs-CZ" sz="18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7ADB7-0344-4D3C-93E7-4FB20390F8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3" y="1528762"/>
            <a:ext cx="843655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8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FB9D22-D692-43BA-95F3-1AEA1887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cs-CZ" dirty="0"/>
              <a:t>27.01.2020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59135F-D047-4107-AD81-AE17F04C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cs-CZ" dirty="0"/>
              <a:t>Dopplerův </a:t>
            </a:r>
            <a:r>
              <a:rPr lang="cs-CZ" dirty="0" err="1"/>
              <a:t>MaFIn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A0D744-FE69-4BC9-9E9B-F4213A9E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37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3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14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8324" y="365127"/>
            <a:ext cx="10023475" cy="133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8324" y="1825624"/>
            <a:ext cx="10023476" cy="4395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58477" y="6356352"/>
            <a:ext cx="2429847" cy="366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ree Serif" panose="02000503040000020004" pitchFamily="2" charset="-18"/>
              </a:defRPr>
            </a:lvl1pPr>
          </a:lstStyle>
          <a:p>
            <a:r>
              <a:rPr lang="cs-CZ" dirty="0"/>
              <a:t>27.01.2023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00677" y="6357696"/>
            <a:ext cx="3298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ree Serif" panose="02000503040000020004" pitchFamily="2" charset="-18"/>
              </a:defRPr>
            </a:lvl1pPr>
          </a:lstStyle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8600" y="63595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ree Serif" panose="02000503040000020004" pitchFamily="2" charset="-18"/>
              </a:defRPr>
            </a:lvl1pPr>
          </a:lstStyle>
          <a:p>
            <a:fld id="{5ABFE8E4-ECE1-4C4B-AEE7-D2FD7977888F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 descr="Obsah obrázku stůl, jídlo, papír, dřevěné&#10;&#10;Popis byl vytvořen automaticky">
            <a:extLst>
              <a:ext uri="{FF2B5EF4-FFF2-40B4-BE49-F238E27FC236}">
                <a16:creationId xmlns:a16="http://schemas.microsoft.com/office/drawing/2014/main" id="{9861A014-F727-40F8-8899-06DB6A08B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35567" r="3491" b="35422"/>
          <a:stretch/>
        </p:blipFill>
        <p:spPr>
          <a:xfrm rot="16200000">
            <a:off x="-2643073" y="2627426"/>
            <a:ext cx="6857999" cy="16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Bree Serif" panose="02000503040000020004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Jan Holý, Mikuláš </a:t>
            </a:r>
            <a:r>
              <a:rPr lang="cs-CZ" dirty="0" err="1">
                <a:latin typeface="+mj-lt"/>
              </a:rPr>
              <a:t>Tycar</a:t>
            </a:r>
            <a:r>
              <a:rPr lang="cs-CZ" dirty="0">
                <a:latin typeface="+mj-lt"/>
              </a:rPr>
              <a:t> a Tomáš </a:t>
            </a:r>
            <a:r>
              <a:rPr lang="cs-CZ" dirty="0" err="1">
                <a:latin typeface="+mj-lt"/>
              </a:rPr>
              <a:t>Jodl</a:t>
            </a:r>
            <a:endParaRPr lang="cs-CZ" dirty="0">
              <a:latin typeface="+mj-lt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j-lt"/>
              </a:rPr>
              <a:t>URX</a:t>
            </a:r>
          </a:p>
        </p:txBody>
      </p:sp>
    </p:spTree>
    <p:extLst>
      <p:ext uri="{BB962C8B-B14F-4D97-AF65-F5344CB8AC3E}">
        <p14:creationId xmlns:p14="http://schemas.microsoft.com/office/powerpoint/2010/main" val="1857873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9E446-B370-13D5-DA50-A465699C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Box + marketing</a:t>
            </a:r>
            <a:endParaRPr lang="de-DE" b="1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B24D7B-A425-F975-90BF-910075ACB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9886C3-65EC-5BFD-A4B7-CE8C2DE2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33E2F0-C519-2DC5-25DD-2B2EA062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044956-F567-F764-E808-3FB3865CB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54" y="3175000"/>
            <a:ext cx="5075632" cy="318135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7A83EF-1615-8843-DDA4-3847D597A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42" y="1578643"/>
            <a:ext cx="3298766" cy="477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3E337-96BA-E569-11B9-DC4F8D61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Bree Serif" panose="02000503040000020004" pitchFamily="50" charset="-18"/>
              </a:rPr>
              <a:t>Web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CB7913-4030-0D39-8436-B2700583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4011CC-F262-6C5A-4F3E-085A3F77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5FA2ED-F725-7586-290E-C85AD1D2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E75D3D-0DD6-D913-A82C-134A161BC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77" y="2865007"/>
            <a:ext cx="4642323" cy="3491345"/>
          </a:xfrm>
          <a:prstGeom prst="rect">
            <a:avLst/>
          </a:prstGeom>
        </p:spPr>
      </p:pic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9B64CDAD-8A00-492D-8F94-241986B51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56" y="2865006"/>
            <a:ext cx="4655127" cy="3491345"/>
          </a:xfrm>
        </p:spPr>
      </p:pic>
    </p:spTree>
    <p:extLst>
      <p:ext uri="{BB962C8B-B14F-4D97-AF65-F5344CB8AC3E}">
        <p14:creationId xmlns:p14="http://schemas.microsoft.com/office/powerpoint/2010/main" val="422500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5FFB8-45C1-9222-3629-27371CB9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URX 1</a:t>
            </a:r>
            <a:endParaRPr lang="de-DE" b="1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C3891B-1058-A72B-85B7-32B0919D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086A81-8B70-730C-12DD-C38A5FC1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87393C-95E9-4D69-DB4B-649A0E20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626DDEB2-2A80-2315-E941-2E4D647C4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067" y="1704158"/>
            <a:ext cx="6131985" cy="4059237"/>
          </a:xfrm>
        </p:spPr>
      </p:pic>
    </p:spTree>
    <p:extLst>
      <p:ext uri="{BB962C8B-B14F-4D97-AF65-F5344CB8AC3E}">
        <p14:creationId xmlns:p14="http://schemas.microsoft.com/office/powerpoint/2010/main" val="21092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A3FCF0-DC62-3700-E1D6-58CCAF8B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URX 1</a:t>
            </a:r>
            <a:endParaRPr lang="de-DE" b="1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5B346E-DBDC-A92A-69B1-8B44E981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7D4C30-088D-1A03-FCF5-EA0ACF78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FBB450-0C38-0E75-E50C-F587232B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11ACE9-025A-CC96-A7F6-F0E8765CE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5822" y="2907766"/>
            <a:ext cx="3941241" cy="29559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82329D5-35C8-D6B0-6DE1-EA17B3641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77" y="2410887"/>
            <a:ext cx="2986313" cy="3945465"/>
          </a:xfrm>
          <a:prstGeom prst="rect">
            <a:avLst/>
          </a:prstGeom>
        </p:spPr>
      </p:pic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1711E4C3-A931-C095-F64E-B95BBF96A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0604" y="2903542"/>
            <a:ext cx="3941240" cy="2955930"/>
          </a:xfrm>
        </p:spPr>
      </p:pic>
    </p:spTree>
    <p:extLst>
      <p:ext uri="{BB962C8B-B14F-4D97-AF65-F5344CB8AC3E}">
        <p14:creationId xmlns:p14="http://schemas.microsoft.com/office/powerpoint/2010/main" val="148265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DDA247-F36A-9308-8424-E8089EC6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909D2-FA43-53F3-A6D6-7E62E900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7E023D-D34C-39C6-D75C-BB65FE50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B577F17-C0DB-DF90-8104-2E54194E8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77" y="1625258"/>
            <a:ext cx="4572424" cy="36074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DBC167-B6B5-BFF7-0B87-129D2D9C3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24" y="1625258"/>
            <a:ext cx="4809976" cy="36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8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B9074-B9EA-4CAE-967F-ADAE1274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Bree Serif" panose="02000503040000020004" pitchFamily="50" charset="-18"/>
              </a:rPr>
              <a:t>Klíčová slova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E50043-52D9-4643-B69E-1BE27B9F8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Bree Serif" panose="02000503040000020004" pitchFamily="50" charset="-18"/>
              </a:rPr>
              <a:t>Herní/ studijní konzole</a:t>
            </a:r>
          </a:p>
          <a:p>
            <a:r>
              <a:rPr lang="cs-CZ" dirty="0">
                <a:latin typeface="Bree Serif" panose="02000503040000020004" pitchFamily="50" charset="-18"/>
              </a:rPr>
              <a:t>Open-source</a:t>
            </a:r>
          </a:p>
          <a:p>
            <a:r>
              <a:rPr lang="cs-CZ" dirty="0" err="1">
                <a:latin typeface="Bree Serif" panose="02000503040000020004" pitchFamily="50" charset="-18"/>
              </a:rPr>
              <a:t>Arduino</a:t>
            </a:r>
            <a:endParaRPr lang="cs-CZ" dirty="0">
              <a:latin typeface="Bree Serif" panose="02000503040000020004" pitchFamily="50" charset="-18"/>
            </a:endParaRPr>
          </a:p>
          <a:p>
            <a:r>
              <a:rPr lang="cs-CZ" dirty="0">
                <a:latin typeface="Bree Serif" panose="02000503040000020004" pitchFamily="50" charset="-18"/>
              </a:rPr>
              <a:t>3D tisk </a:t>
            </a:r>
          </a:p>
          <a:p>
            <a:r>
              <a:rPr lang="cs-CZ" dirty="0" err="1">
                <a:latin typeface="Bree Serif" panose="02000503040000020004" pitchFamily="50" charset="-18"/>
              </a:rPr>
              <a:t>Onshape</a:t>
            </a:r>
            <a:endParaRPr lang="cs-CZ" dirty="0">
              <a:latin typeface="Bree Serif" panose="02000503040000020004" pitchFamily="50" charset="-18"/>
            </a:endParaRPr>
          </a:p>
          <a:p>
            <a:r>
              <a:rPr lang="cs-CZ" dirty="0" err="1">
                <a:latin typeface="Bree Serif" panose="02000503040000020004" pitchFamily="50" charset="-18"/>
              </a:rPr>
              <a:t>Wiring</a:t>
            </a:r>
            <a:r>
              <a:rPr lang="cs-CZ" dirty="0">
                <a:latin typeface="Bree Serif" panose="02000503040000020004" pitchFamily="50" charset="-18"/>
              </a:rPr>
              <a:t> (C++)</a:t>
            </a:r>
          </a:p>
          <a:p>
            <a:r>
              <a:rPr lang="cs-CZ" dirty="0" err="1">
                <a:latin typeface="Bree Serif" panose="02000503040000020004" pitchFamily="50" charset="-18"/>
              </a:rPr>
              <a:t>Affinity</a:t>
            </a:r>
            <a:r>
              <a:rPr lang="cs-CZ" dirty="0">
                <a:latin typeface="Bree Serif" panose="02000503040000020004" pitchFamily="50" charset="-18"/>
              </a:rPr>
              <a:t> </a:t>
            </a:r>
            <a:r>
              <a:rPr lang="cs-CZ" dirty="0" err="1">
                <a:latin typeface="Bree Serif" panose="02000503040000020004" pitchFamily="50" charset="-18"/>
              </a:rPr>
              <a:t>photo</a:t>
            </a:r>
            <a:endParaRPr lang="cs-CZ" dirty="0">
              <a:latin typeface="Bree Serif" panose="02000503040000020004" pitchFamily="50" charset="-18"/>
            </a:endParaRPr>
          </a:p>
          <a:p>
            <a:endParaRPr lang="cs-CZ" dirty="0">
              <a:latin typeface="Candara" panose="020E0502030303020204" pitchFamily="34" charset="0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5E50FE-65A4-4224-88F5-7D6C28F1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E33D88-1F66-469E-9D48-A827558D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DA85CF-44BE-41F6-B822-095710DE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3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1EDD7-B89B-7F1D-EEE5-242CB7FD9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Bree Serif" panose="02000503040000020004" pitchFamily="50" charset="-18"/>
              </a:rPr>
              <a:t>Vývoj</a:t>
            </a:r>
            <a:endParaRPr lang="de-DE" b="1" dirty="0">
              <a:latin typeface="Bree Serif" panose="02000503040000020004" pitchFamily="50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AFC02-578F-D766-2280-EF92C35FC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Bree Serif" panose="02000503040000020004" pitchFamily="50" charset="-18"/>
              </a:rPr>
              <a:t>4.9.2021 – vykopnutí </a:t>
            </a:r>
          </a:p>
          <a:p>
            <a:r>
              <a:rPr lang="cs-CZ" dirty="0">
                <a:latin typeface="Bree Serif" panose="02000503040000020004" pitchFamily="50" charset="-18"/>
              </a:rPr>
              <a:t>1.1.2022 –  URX verze 0.1</a:t>
            </a:r>
          </a:p>
          <a:p>
            <a:r>
              <a:rPr lang="cs-CZ" dirty="0">
                <a:latin typeface="Bree Serif" panose="02000503040000020004" pitchFamily="50" charset="-18"/>
              </a:rPr>
              <a:t>5.2.2022 –  Předání první konzole - </a:t>
            </a:r>
          </a:p>
          <a:p>
            <a:r>
              <a:rPr lang="cs-CZ" dirty="0">
                <a:latin typeface="Bree Serif" panose="02000503040000020004" pitchFamily="50" charset="-18"/>
              </a:rPr>
              <a:t>13.4.2022 – kompletně předělaný design</a:t>
            </a:r>
          </a:p>
          <a:p>
            <a:r>
              <a:rPr lang="cs-CZ" dirty="0">
                <a:latin typeface="Bree Serif" panose="02000503040000020004" pitchFamily="50" charset="-18"/>
              </a:rPr>
              <a:t>19.9.2022 – URX 1</a:t>
            </a:r>
            <a:endParaRPr lang="de-DE" dirty="0">
              <a:latin typeface="Bree Serif" panose="02000503040000020004" pitchFamily="50" charset="-18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90A27C-653D-E0A0-2318-FE280D2D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A607D0-006B-FB61-5211-3FD2C679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362615-4EF6-2455-5731-EE47769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DA8FE5DD-6273-7618-D9D8-0A06CC05E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44" y="1704158"/>
            <a:ext cx="3127618" cy="41701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A7DD54-9861-57B3-B93B-A66CCB569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44" y="796301"/>
            <a:ext cx="3127618" cy="5492218"/>
          </a:xfrm>
          <a:prstGeom prst="rect">
            <a:avLst/>
          </a:prstGeom>
        </p:spPr>
      </p:pic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764036A8-E3B0-A327-E546-CA6E513EE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3148" y="2012597"/>
            <a:ext cx="5560210" cy="312761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9A4A970-85DE-F914-96E5-AEFD20183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45" y="799161"/>
            <a:ext cx="3127618" cy="57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368D6-600F-E5E1-9F6F-E8AAC479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Vývojové centrum (sklep </a:t>
            </a:r>
            <a:r>
              <a:rPr lang="cs-CZ" b="1" dirty="0">
                <a:latin typeface="+mj-lt"/>
                <a:sym typeface="Wingdings" panose="05000000000000000000" pitchFamily="2" charset="2"/>
              </a:rPr>
              <a:t></a:t>
            </a:r>
            <a:r>
              <a:rPr lang="cs-CZ" b="1" dirty="0">
                <a:latin typeface="+mj-lt"/>
              </a:rPr>
              <a:t>)</a:t>
            </a:r>
            <a:endParaRPr lang="de-DE" b="1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27784E-7367-D6D7-A218-70CD1299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3B526F-F549-E75E-FBF5-0303A507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13373-DD53-BAB3-B654-6B9188B5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46FDB6-276A-EB7C-31AC-EA26ABDBB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77" y="2772999"/>
            <a:ext cx="4777804" cy="35833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FC575E-DA4B-914A-6C93-7ECFA886C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91" y="2772998"/>
            <a:ext cx="4777804" cy="35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72FCD-8C48-45A1-0E04-2D1DD197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latin typeface="Bree Serif" panose="02000503040000020004" pitchFamily="50" charset="-18"/>
              </a:rPr>
              <a:t>Snake</a:t>
            </a:r>
            <a:r>
              <a:rPr lang="de-DE" b="1" dirty="0">
                <a:latin typeface="Bree Serif" panose="02000503040000020004" pitchFamily="50" charset="-18"/>
              </a:rPr>
              <a:t> v1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EA7C8F-2658-2959-8A57-8D3307F0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02A2B6-101D-AD4D-DDAE-721AC7E0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99EF7F-3C24-6A93-5830-C5A59FCD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43D0CD6C-60BB-2718-06F4-9BA8EA1EE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77" y="2186194"/>
            <a:ext cx="3127618" cy="417015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2F0ED0-8C6B-CA98-9DD7-EBD83A902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194" y="2186194"/>
            <a:ext cx="2354812" cy="41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7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82E7D-6A6A-075C-27F4-DCB5D98F2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Bree Serif" panose="02000503040000020004" pitchFamily="50" charset="-18"/>
              </a:rPr>
              <a:t>URX 0.1/2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F9D82B-6470-5884-EFAC-74C81E41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16E29B-EA96-67B1-6478-BF3B4B33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F5A11B-4FD1-5940-6015-9DF4CCAA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801733CA-40C3-1ABA-81E8-A4783304B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9508" y="2735409"/>
            <a:ext cx="4139912" cy="3101975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9FDDEFE-C9FC-62B5-FEB3-108CDCDF8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10" y="2216440"/>
            <a:ext cx="2358633" cy="41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2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894EB-8872-1291-3B7E-4009532B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Bree Serif" panose="02000503040000020004" pitchFamily="50" charset="-18"/>
              </a:rPr>
              <a:t>URX 0.3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F30FA2-B311-62BF-437E-38D35580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E788D9-A5E3-B0D7-9573-74E70036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31BFF-CA6D-20C6-A03C-1038EE8B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A39B2629-F5F5-19D2-0090-482CAEDF1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121" y="2952454"/>
            <a:ext cx="4352925" cy="244852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18DBD5-418D-155F-2FE6-2AAFE6D28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9825" y="2544366"/>
            <a:ext cx="4352927" cy="32646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7827A0-1A52-3B42-88DD-3E76E4C9A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85" y="2000250"/>
            <a:ext cx="3264695" cy="435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10D9F5-699F-C6DB-293D-BDF0F776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Bree Serif" panose="02000503040000020004" pitchFamily="50" charset="-18"/>
              </a:rPr>
              <a:t>URX 0.4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57F914-769D-A148-CBC9-DA4D4E7E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D67749-2069-A88E-AF14-0B6ED426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4CD662-F98A-8FD3-6C61-1381D783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746359-FE1F-DB87-5EF8-B56C4BF2F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1481" y="2737380"/>
            <a:ext cx="4135968" cy="31019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CFAED8-197A-2161-8AAE-A34F760A3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26" y="2220384"/>
            <a:ext cx="3108918" cy="4135583"/>
          </a:xfrm>
          <a:prstGeom prst="rect">
            <a:avLst/>
          </a:prstGeom>
        </p:spPr>
      </p:pic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D3E7FEA9-C750-C41A-BB1A-7243CEA79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1371" y="2739930"/>
            <a:ext cx="4135582" cy="3096491"/>
          </a:xfrm>
        </p:spPr>
      </p:pic>
    </p:spTree>
    <p:extLst>
      <p:ext uri="{BB962C8B-B14F-4D97-AF65-F5344CB8AC3E}">
        <p14:creationId xmlns:p14="http://schemas.microsoft.com/office/powerpoint/2010/main" val="3131560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5934F-1937-1712-B93C-F8164F7B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+mj-lt"/>
              </a:rPr>
              <a:t>URX 0.4</a:t>
            </a:r>
            <a:r>
              <a:rPr lang="cs-CZ" b="1" dirty="0">
                <a:latin typeface="+mj-lt"/>
              </a:rPr>
              <a:t> </a:t>
            </a:r>
            <a:endParaRPr lang="de-DE" b="1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2C3F03-7FC7-7020-14B1-438832DF5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27.01.2023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6AD86B-2F83-2146-0404-32626E29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D598B6-9F3F-4EC7-0683-939F05DC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04CA5D0-402C-8CB4-502A-D24F16556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77" y="2150202"/>
            <a:ext cx="4237523" cy="42061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5A38838-32ED-1D01-4D53-97ADBA273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74" y="2202005"/>
            <a:ext cx="4118249" cy="41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472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aFIn">
      <a:majorFont>
        <a:latin typeface="Bree Serif"/>
        <a:ea typeface=""/>
        <a:cs typeface=""/>
      </a:majorFont>
      <a:minorFont>
        <a:latin typeface="Bree Serif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C5B81125-6E84-4F4C-BD8B-26F35B859F95}" vid="{525AAA4E-249F-4EEA-A217-141F78C1963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Motiv_2019</Template>
  <TotalTime>721</TotalTime>
  <Words>126</Words>
  <Application>Microsoft Office PowerPoint</Application>
  <PresentationFormat>Širokoúhlá obrazovka</PresentationFormat>
  <Paragraphs>65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Bree Serif</vt:lpstr>
      <vt:lpstr>Calibri</vt:lpstr>
      <vt:lpstr>Candara</vt:lpstr>
      <vt:lpstr>Motiv1</vt:lpstr>
      <vt:lpstr>URX</vt:lpstr>
      <vt:lpstr>Klíčová slova</vt:lpstr>
      <vt:lpstr>Vývoj</vt:lpstr>
      <vt:lpstr>Vývojové centrum (sklep )</vt:lpstr>
      <vt:lpstr>Snake v1</vt:lpstr>
      <vt:lpstr>URX 0.1/2</vt:lpstr>
      <vt:lpstr>URX 0.3</vt:lpstr>
      <vt:lpstr>URX 0.4</vt:lpstr>
      <vt:lpstr>URX 0.4 </vt:lpstr>
      <vt:lpstr>Box + marketing</vt:lpstr>
      <vt:lpstr>Web</vt:lpstr>
      <vt:lpstr>URX 1</vt:lpstr>
      <vt:lpstr>URX 1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MaFIn</dc:title>
  <dc:creator>Vojtech Svandelik;Ivan Kraus</dc:creator>
  <cp:lastModifiedBy>Tichon Jan</cp:lastModifiedBy>
  <cp:revision>74</cp:revision>
  <dcterms:created xsi:type="dcterms:W3CDTF">2016-10-28T15:41:46Z</dcterms:created>
  <dcterms:modified xsi:type="dcterms:W3CDTF">2023-01-24T21:10:22Z</dcterms:modified>
</cp:coreProperties>
</file>