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6" r:id="rId8"/>
    <p:sldId id="268" r:id="rId9"/>
    <p:sldId id="269" r:id="rId10"/>
    <p:sldId id="262" r:id="rId11"/>
    <p:sldId id="263" r:id="rId12"/>
    <p:sldId id="272" r:id="rId13"/>
    <p:sldId id="265" r:id="rId14"/>
    <p:sldId id="264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82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242D-E608-4727-90E6-E24DD71783BE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895-85FF-4A03-8B89-4F23133EC4E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242D-E608-4727-90E6-E24DD71783BE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895-85FF-4A03-8B89-4F23133EC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242D-E608-4727-90E6-E24DD71783BE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895-85FF-4A03-8B89-4F23133EC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242D-E608-4727-90E6-E24DD71783BE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895-85FF-4A03-8B89-4F23133EC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242D-E608-4727-90E6-E24DD71783BE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FAD895-85FF-4A03-8B89-4F23133EC4E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242D-E608-4727-90E6-E24DD71783BE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895-85FF-4A03-8B89-4F23133EC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242D-E608-4727-90E6-E24DD71783BE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895-85FF-4A03-8B89-4F23133EC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242D-E608-4727-90E6-E24DD71783BE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895-85FF-4A03-8B89-4F23133EC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242D-E608-4727-90E6-E24DD71783BE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895-85FF-4A03-8B89-4F23133EC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242D-E608-4727-90E6-E24DD71783BE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895-85FF-4A03-8B89-4F23133EC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242D-E608-4727-90E6-E24DD71783BE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895-85FF-4A03-8B89-4F23133EC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88242D-E608-4727-90E6-E24DD71783BE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FAD895-85FF-4A03-8B89-4F23133EC4E4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Kosmonautika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Vladimír </a:t>
            </a:r>
            <a:r>
              <a:rPr lang="cs-CZ" dirty="0" err="1"/>
              <a:t>Taborovec</a:t>
            </a:r>
            <a:endParaRPr lang="cs-CZ" dirty="0"/>
          </a:p>
          <a:p>
            <a:r>
              <a:rPr lang="cs-CZ" dirty="0"/>
              <a:t>Martin Černík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Saljut</a:t>
            </a:r>
            <a:r>
              <a:rPr lang="cs-CZ" dirty="0"/>
              <a:t> 1</a:t>
            </a:r>
          </a:p>
        </p:txBody>
      </p:sp>
      <p:pic>
        <p:nvPicPr>
          <p:cNvPr id="4098" name="Picture 2" descr="D:\Users\Alena\Downloads\Muffin\4787972,3064004,highRes,saluit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976664" cy="4818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Projekt</a:t>
            </a:r>
            <a:r>
              <a:rPr lang="en-US" dirty="0"/>
              <a:t> Apollo</a:t>
            </a:r>
            <a:endParaRPr lang="cs-CZ" dirty="0"/>
          </a:p>
        </p:txBody>
      </p:sp>
      <p:pic>
        <p:nvPicPr>
          <p:cNvPr id="4" name="Zástupný symbol pro obsah 3" descr="KUK5df1f0_pristaninamesi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320855" cy="411362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Astrounauté</a:t>
            </a:r>
            <a:br>
              <a:rPr lang="cs-CZ" dirty="0"/>
            </a:b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2060848"/>
            <a:ext cx="2794000" cy="3556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63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Raketoplán</a:t>
            </a:r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4752528" cy="2670317"/>
          </a:xfrm>
        </p:spPr>
      </p:pic>
      <p:pic>
        <p:nvPicPr>
          <p:cNvPr id="7" name="Zástupný symbol pro obsah 6" descr="discove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1347" y="1600200"/>
            <a:ext cx="309230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</a:t>
            </a:r>
            <a:r>
              <a:rPr lang="cs-CZ" dirty="0" err="1"/>
              <a:t>Exomars</a:t>
            </a:r>
            <a:endParaRPr lang="cs-CZ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30" y="1600200"/>
            <a:ext cx="7059340" cy="47085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SpaceX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</p:spTree>
    <p:extLst>
      <p:ext uri="{BB962C8B-B14F-4D97-AF65-F5344CB8AC3E}">
        <p14:creationId xmlns:p14="http://schemas.microsoft.com/office/powerpoint/2010/main" val="65094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Děkujeme za pozornost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2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001000" cy="1800200"/>
          </a:xfrm>
        </p:spPr>
        <p:txBody>
          <a:bodyPr>
            <a:noAutofit/>
          </a:bodyPr>
          <a:lstStyle/>
          <a:p>
            <a:r>
              <a:rPr lang="cs-CZ" sz="6000" dirty="0"/>
              <a:t>Co to je</a:t>
            </a:r>
            <a:r>
              <a:rPr lang="en-US" sz="6000" dirty="0"/>
              <a:t> </a:t>
            </a:r>
            <a:r>
              <a:rPr lang="en-US" sz="6000" dirty="0" err="1"/>
              <a:t>kosmonautika</a:t>
            </a:r>
            <a:r>
              <a:rPr lang="en-US" sz="6000" dirty="0"/>
              <a:t>?</a:t>
            </a:r>
            <a:endParaRPr lang="cs-CZ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64424"/>
            <a:ext cx="8212220" cy="470662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</a:t>
            </a:r>
            <a:r>
              <a:rPr lang="cs-CZ" dirty="0" err="1"/>
              <a:t>čátky</a:t>
            </a:r>
            <a:r>
              <a:rPr lang="cs-CZ" dirty="0"/>
              <a:t> raketového inženýrství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Konstantin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Eduardovič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Ciolkovskij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</a:t>
            </a:r>
          </a:p>
          <a:p>
            <a:pPr marL="137160" indent="0">
              <a:buNone/>
            </a:pPr>
            <a:endParaRPr lang="cs-CZ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314700" cy="38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75" y="1989714"/>
            <a:ext cx="5734079" cy="38138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raket během 2.světové války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err="1"/>
              <a:t>Wernher</a:t>
            </a:r>
            <a:r>
              <a:rPr lang="cs-CZ" dirty="0"/>
              <a:t> von Braun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3456384" cy="4251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3455018" cy="4611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92896"/>
            <a:ext cx="2263109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SSSR během 2.světové války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/>
              <a:t>Sergej Pavlovič </a:t>
            </a:r>
            <a:r>
              <a:rPr lang="cs-CZ" dirty="0" err="1"/>
              <a:t>Koroljov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7"/>
            <a:ext cx="3340779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4365105"/>
            <a:ext cx="3340781" cy="2279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13533"/>
            <a:ext cx="3811488" cy="50311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Studená válka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/>
              <a:t>Sputnik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5088968" cy="41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" indent="0"/>
            <a:r>
              <a:rPr lang="cs-CZ" dirty="0"/>
              <a:t>První</a:t>
            </a:r>
            <a:r>
              <a:rPr lang="en-US" dirty="0"/>
              <a:t> …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/>
              <a:t>Lajka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5268702" cy="29603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02" y="2365324"/>
            <a:ext cx="4000500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" indent="0"/>
            <a:r>
              <a:rPr lang="cs-CZ" dirty="0"/>
              <a:t>První</a:t>
            </a:r>
            <a:r>
              <a:rPr lang="en-US" dirty="0"/>
              <a:t> …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err="1"/>
              <a:t>Belka</a:t>
            </a:r>
            <a:r>
              <a:rPr lang="cs-CZ" dirty="0"/>
              <a:t> a </a:t>
            </a:r>
            <a:r>
              <a:rPr lang="cs-CZ" dirty="0" err="1"/>
              <a:t>Strelka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5937448" cy="44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" indent="0"/>
            <a:r>
              <a:rPr lang="cs-CZ" dirty="0"/>
              <a:t>První</a:t>
            </a:r>
            <a:r>
              <a:rPr lang="en-US" dirty="0"/>
              <a:t> …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779" y="1556792"/>
            <a:ext cx="8229600" cy="4709160"/>
          </a:xfrm>
        </p:spPr>
        <p:txBody>
          <a:bodyPr/>
          <a:lstStyle/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Jurij Gagarin            Alexej </a:t>
            </a:r>
            <a:r>
              <a:rPr lang="cs-CZ" sz="2400" dirty="0" err="1"/>
              <a:t>Leonov</a:t>
            </a:r>
            <a:r>
              <a:rPr lang="cs-CZ" sz="2400" dirty="0"/>
              <a:t>     Valentina </a:t>
            </a:r>
            <a:r>
              <a:rPr lang="cs-CZ" sz="2400" dirty="0" err="1"/>
              <a:t>Těreškova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2466095" cy="3587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93" y="2967721"/>
            <a:ext cx="2952328" cy="3717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05" y="3018340"/>
            <a:ext cx="2777063" cy="36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370</TotalTime>
  <Words>64</Words>
  <Application>Microsoft Office PowerPoint</Application>
  <PresentationFormat>Předvádění na obrazovce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Book Antiqua</vt:lpstr>
      <vt:lpstr>Lucida Sans</vt:lpstr>
      <vt:lpstr>Wingdings</vt:lpstr>
      <vt:lpstr>Wingdings 2</vt:lpstr>
      <vt:lpstr>Wingdings 3</vt:lpstr>
      <vt:lpstr>Vrchol</vt:lpstr>
      <vt:lpstr>Kosmonautika</vt:lpstr>
      <vt:lpstr>Co to je kosmonautika?</vt:lpstr>
      <vt:lpstr>Začátky raketového inženýrství</vt:lpstr>
      <vt:lpstr>Vývoj raket během 2.světové války</vt:lpstr>
      <vt:lpstr>SSSR během 2.světové války </vt:lpstr>
      <vt:lpstr>Studená válka</vt:lpstr>
      <vt:lpstr>První …</vt:lpstr>
      <vt:lpstr>První …</vt:lpstr>
      <vt:lpstr>První …</vt:lpstr>
      <vt:lpstr>Saljut 1</vt:lpstr>
      <vt:lpstr>Projekt Apollo</vt:lpstr>
      <vt:lpstr>Astrounauté </vt:lpstr>
      <vt:lpstr>Raketoplán</vt:lpstr>
      <vt:lpstr>Projekt Exomars</vt:lpstr>
      <vt:lpstr>SpaceX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Kosmonautika</dc:title>
  <dc:creator>Aleš Černík</dc:creator>
  <cp:lastModifiedBy>Vojtech Svandelik</cp:lastModifiedBy>
  <cp:revision>27</cp:revision>
  <dcterms:created xsi:type="dcterms:W3CDTF">2016-10-05T16:08:55Z</dcterms:created>
  <dcterms:modified xsi:type="dcterms:W3CDTF">2016-12-21T08:44:27Z</dcterms:modified>
</cp:coreProperties>
</file>