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64" r:id="rId2"/>
  </p:sldMasterIdLst>
  <p:sldIdLst>
    <p:sldId id="256" r:id="rId3"/>
    <p:sldId id="263" r:id="rId4"/>
    <p:sldId id="257" r:id="rId5"/>
    <p:sldId id="258" r:id="rId6"/>
    <p:sldId id="259" r:id="rId7"/>
    <p:sldId id="261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6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08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3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13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78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03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53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6690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5420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801378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0583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225720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9136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2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6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86B75A-687E-405C-8A0B-8D00578BA2C3}" type="datetime1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11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Camera</a:t>
            </a:r>
            <a:r>
              <a:rPr lang="cs-CZ" dirty="0"/>
              <a:t> </a:t>
            </a:r>
            <a:r>
              <a:rPr lang="cs-CZ" dirty="0" err="1"/>
              <a:t>obscura</a:t>
            </a:r>
            <a:br>
              <a:rPr lang="cs-CZ" dirty="0"/>
            </a:br>
            <a:r>
              <a:rPr lang="cs-CZ" dirty="0"/>
              <a:t>(Do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Yourself</a:t>
            </a:r>
            <a:r>
              <a:rPr lang="cs-CZ" dirty="0"/>
              <a:t>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Jakub Matějka </a:t>
            </a:r>
            <a:br>
              <a:rPr lang="cs-CZ" dirty="0"/>
            </a:br>
            <a:r>
              <a:rPr lang="cs-CZ" dirty="0"/>
              <a:t>Gymnázium Christiana Dopplera</a:t>
            </a:r>
            <a:br>
              <a:rPr lang="cs-CZ"/>
            </a:br>
            <a:r>
              <a:rPr lang="cs-CZ"/>
              <a:t>Oktáva </a:t>
            </a:r>
            <a:r>
              <a:rPr lang="cs-CZ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1674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cs-CZ" dirty="0"/>
              <a:t>Co to vlastně 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2669146"/>
            <a:ext cx="8534400" cy="3615267"/>
          </a:xfrm>
        </p:spPr>
        <p:txBody>
          <a:bodyPr/>
          <a:lstStyle/>
          <a:p>
            <a:r>
              <a:rPr lang="cs-CZ" dirty="0"/>
              <a:t>Primitivní fotoaparát</a:t>
            </a:r>
          </a:p>
          <a:p>
            <a:r>
              <a:rPr lang="cs-CZ" dirty="0"/>
              <a:t>Dříve používáno pro různé účely</a:t>
            </a:r>
          </a:p>
          <a:p>
            <a:r>
              <a:rPr lang="cs-CZ" dirty="0"/>
              <a:t>Nejjednodušší fotografie</a:t>
            </a:r>
          </a:p>
          <a:p>
            <a:r>
              <a:rPr lang="cs-CZ" dirty="0"/>
              <a:t>Fotí negativ</a:t>
            </a:r>
          </a:p>
          <a:p>
            <a:r>
              <a:rPr lang="cs-CZ" dirty="0"/>
              <a:t>Středově obráceně</a:t>
            </a:r>
          </a:p>
          <a:p>
            <a:r>
              <a:rPr lang="cs-CZ" dirty="0"/>
              <a:t>Zmenšený obraz</a:t>
            </a:r>
          </a:p>
        </p:txBody>
      </p:sp>
    </p:spTree>
    <p:extLst>
      <p:ext uri="{BB962C8B-B14F-4D97-AF65-F5344CB8AC3E}">
        <p14:creationId xmlns:p14="http://schemas.microsoft.com/office/powerpoint/2010/main" val="60122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55983" y="1072930"/>
            <a:ext cx="4836017" cy="2691684"/>
          </a:xfrm>
        </p:spPr>
        <p:txBody>
          <a:bodyPr>
            <a:normAutofit/>
          </a:bodyPr>
          <a:lstStyle/>
          <a:p>
            <a:br>
              <a:rPr lang="cs-CZ" sz="1800" dirty="0"/>
            </a:br>
            <a:br>
              <a:rPr lang="cs-CZ" sz="1800" dirty="0"/>
            </a:br>
            <a:r>
              <a:rPr lang="cs-CZ" sz="1800" dirty="0"/>
              <a:t>-Krabička (ideálně neprůsvitná)</a:t>
            </a:r>
            <a:br>
              <a:rPr lang="cs-CZ" sz="1800" dirty="0"/>
            </a:br>
            <a:r>
              <a:rPr lang="cs-CZ" sz="1800" dirty="0"/>
              <a:t>-plechovka</a:t>
            </a:r>
            <a:br>
              <a:rPr lang="cs-CZ" sz="1800" dirty="0"/>
            </a:br>
            <a:r>
              <a:rPr lang="cs-CZ" sz="1800" dirty="0"/>
              <a:t>-alobal</a:t>
            </a:r>
            <a:br>
              <a:rPr lang="cs-CZ" sz="1800" dirty="0"/>
            </a:br>
            <a:r>
              <a:rPr lang="cs-CZ" sz="1800" dirty="0"/>
              <a:t>-papíry</a:t>
            </a:r>
            <a:br>
              <a:rPr lang="cs-CZ" sz="1800" dirty="0"/>
            </a:br>
            <a:r>
              <a:rPr lang="cs-CZ" sz="1800" dirty="0"/>
              <a:t>-psací a rýsovací potřeby (+nůžky)</a:t>
            </a:r>
            <a:br>
              <a:rPr lang="cs-CZ" sz="1800" dirty="0"/>
            </a:br>
            <a:r>
              <a:rPr lang="cs-CZ" sz="1800" dirty="0"/>
              <a:t>-izolepa (ideálně neprůhledná)</a:t>
            </a:r>
            <a:br>
              <a:rPr lang="cs-CZ" sz="1800" dirty="0"/>
            </a:br>
            <a:r>
              <a:rPr lang="cs-CZ" sz="1800" dirty="0"/>
              <a:t>-plastová destička (průhledná)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83" y="1719261"/>
            <a:ext cx="6426200" cy="3614738"/>
          </a:xfrm>
        </p:spPr>
      </p:pic>
      <p:sp>
        <p:nvSpPr>
          <p:cNvPr id="5" name="TextovéPole 4"/>
          <p:cNvSpPr txBox="1"/>
          <p:nvPr/>
        </p:nvSpPr>
        <p:spPr>
          <a:xfrm>
            <a:off x="3710546" y="749764"/>
            <a:ext cx="6063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Co budete potřebovat?</a:t>
            </a:r>
          </a:p>
        </p:txBody>
      </p:sp>
    </p:spTree>
    <p:extLst>
      <p:ext uri="{BB962C8B-B14F-4D97-AF65-F5344CB8AC3E}">
        <p14:creationId xmlns:p14="http://schemas.microsoft.com/office/powerpoint/2010/main" val="419874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031" y="386905"/>
            <a:ext cx="8534400" cy="1507067"/>
          </a:xfrm>
        </p:spPr>
        <p:txBody>
          <a:bodyPr>
            <a:noAutofit/>
          </a:bodyPr>
          <a:lstStyle/>
          <a:p>
            <a:r>
              <a:rPr lang="cs-CZ" dirty="0"/>
              <a:t>Jak to bude vypadat?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79" y="97535"/>
            <a:ext cx="5728733" cy="322241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79" y="3529080"/>
            <a:ext cx="5728925" cy="32225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5" t="334" r="16996" b="-183"/>
          <a:stretch/>
        </p:blipFill>
        <p:spPr>
          <a:xfrm rot="5400000">
            <a:off x="-138094" y="1280645"/>
            <a:ext cx="5892385" cy="50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5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cs-CZ" dirty="0"/>
              <a:t>Jak probíhá focení?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192867"/>
            <a:ext cx="7480770" cy="4207933"/>
          </a:xfrm>
        </p:spPr>
      </p:pic>
    </p:spTree>
    <p:extLst>
      <p:ext uri="{BB962C8B-B14F-4D97-AF65-F5344CB8AC3E}">
        <p14:creationId xmlns:p14="http://schemas.microsoft.com/office/powerpoint/2010/main" val="396126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cs-CZ" dirty="0"/>
              <a:t>Vyvolávání a úprava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2192867"/>
            <a:ext cx="8534400" cy="3615267"/>
          </a:xfrm>
        </p:spPr>
        <p:txBody>
          <a:bodyPr/>
          <a:lstStyle/>
          <a:p>
            <a:r>
              <a:rPr lang="cs-CZ" dirty="0"/>
              <a:t>Fotíme na Fotopapír</a:t>
            </a:r>
          </a:p>
          <a:p>
            <a:r>
              <a:rPr lang="cs-CZ" dirty="0"/>
              <a:t>Fotokomora (tma)</a:t>
            </a:r>
          </a:p>
          <a:p>
            <a:r>
              <a:rPr lang="cs-CZ" dirty="0"/>
              <a:t>Vývojka</a:t>
            </a:r>
          </a:p>
          <a:p>
            <a:r>
              <a:rPr lang="cs-CZ" dirty="0"/>
              <a:t>Ustalovač</a:t>
            </a:r>
          </a:p>
          <a:p>
            <a:r>
              <a:rPr lang="cs-CZ" dirty="0"/>
              <a:t>Negativ-pozitiv</a:t>
            </a:r>
          </a:p>
          <a:p>
            <a:r>
              <a:rPr lang="cs-CZ" dirty="0"/>
              <a:t>Zvětšování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6" y="1929818"/>
            <a:ext cx="7362422" cy="414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6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410" y="0"/>
            <a:ext cx="8534400" cy="1507067"/>
          </a:xfrm>
        </p:spPr>
        <p:txBody>
          <a:bodyPr/>
          <a:lstStyle/>
          <a:p>
            <a:r>
              <a:rPr lang="cs-CZ" dirty="0"/>
              <a:t>Co mohu fotit?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2393" y="1497767"/>
            <a:ext cx="6861104" cy="3859369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-1" r="13615" b="-1"/>
          <a:stretch/>
        </p:blipFill>
        <p:spPr>
          <a:xfrm rot="5400000">
            <a:off x="-531951" y="1852790"/>
            <a:ext cx="5518597" cy="44918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1764" y="1497765"/>
            <a:ext cx="6861102" cy="385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0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704163"/>
            <a:ext cx="8534400" cy="1507067"/>
          </a:xfrm>
        </p:spPr>
        <p:txBody>
          <a:bodyPr/>
          <a:lstStyle/>
          <a:p>
            <a:r>
              <a:rPr lang="cs-CZ" dirty="0"/>
              <a:t>Místo pro Dotazy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4212" y="2604752"/>
            <a:ext cx="8534400" cy="3615267"/>
          </a:xfrm>
        </p:spPr>
        <p:txBody>
          <a:bodyPr/>
          <a:lstStyle/>
          <a:p>
            <a:r>
              <a:rPr lang="cs-CZ" dirty="0"/>
              <a:t>Náměty k dotazům:</a:t>
            </a:r>
          </a:p>
          <a:p>
            <a:r>
              <a:rPr lang="cs-CZ" dirty="0"/>
              <a:t>Výroba</a:t>
            </a:r>
          </a:p>
          <a:p>
            <a:r>
              <a:rPr lang="cs-CZ" dirty="0"/>
              <a:t>Focení</a:t>
            </a:r>
          </a:p>
          <a:p>
            <a:r>
              <a:rPr lang="cs-CZ" dirty="0"/>
              <a:t>Vyvolávání</a:t>
            </a:r>
          </a:p>
          <a:p>
            <a:r>
              <a:rPr lang="cs-CZ" dirty="0"/>
              <a:t>Expozice</a:t>
            </a:r>
          </a:p>
          <a:p>
            <a:r>
              <a:rPr lang="cs-CZ" dirty="0"/>
              <a:t>Poměry vzdáleností</a:t>
            </a:r>
          </a:p>
        </p:txBody>
      </p:sp>
    </p:spTree>
    <p:extLst>
      <p:ext uri="{BB962C8B-B14F-4D97-AF65-F5344CB8AC3E}">
        <p14:creationId xmlns:p14="http://schemas.microsoft.com/office/powerpoint/2010/main" val="44911765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Řez</Template>
  <TotalTime>59</TotalTime>
  <Words>68</Words>
  <Application>Microsoft Office PowerPoint</Application>
  <PresentationFormat>Širokoúhlá obrazovka</PresentationFormat>
  <Paragraphs>28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Calibri</vt:lpstr>
      <vt:lpstr>Calibri Light</vt:lpstr>
      <vt:lpstr>Century Gothic</vt:lpstr>
      <vt:lpstr>Wingdings 2</vt:lpstr>
      <vt:lpstr>Wingdings 3</vt:lpstr>
      <vt:lpstr>HDOfficeLightV0</vt:lpstr>
      <vt:lpstr>Řez</vt:lpstr>
      <vt:lpstr>Camera obscura (Do It Yourself)</vt:lpstr>
      <vt:lpstr>Co to vlastně je?</vt:lpstr>
      <vt:lpstr>  -Krabička (ideálně neprůsvitná) -plechovka -alobal -papíry -psací a rýsovací potřeby (+nůžky) -izolepa (ideálně neprůhledná) -plastová destička (průhledná)</vt:lpstr>
      <vt:lpstr>Jak to bude vypadat?  </vt:lpstr>
      <vt:lpstr>Jak probíhá focení?</vt:lpstr>
      <vt:lpstr>Vyvolávání a úprava </vt:lpstr>
      <vt:lpstr>Co mohu fotit?</vt:lpstr>
      <vt:lpstr>Místo pro Dotazy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Camera obscura Do It Yourself</dc:title>
  <dc:creator>Kuba</dc:creator>
  <cp:lastModifiedBy>Vojtech Svandelik</cp:lastModifiedBy>
  <cp:revision>7</cp:revision>
  <dcterms:created xsi:type="dcterms:W3CDTF">2016-10-30T13:56:07Z</dcterms:created>
  <dcterms:modified xsi:type="dcterms:W3CDTF">2016-11-15T21:42:49Z</dcterms:modified>
</cp:coreProperties>
</file>