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7" r:id="rId4"/>
    <p:sldId id="269" r:id="rId5"/>
    <p:sldId id="271" r:id="rId6"/>
    <p:sldId id="258" r:id="rId7"/>
    <p:sldId id="262" r:id="rId8"/>
    <p:sldId id="259" r:id="rId9"/>
    <p:sldId id="260" r:id="rId10"/>
    <p:sldId id="263" r:id="rId11"/>
    <p:sldId id="261" r:id="rId12"/>
    <p:sldId id="264" r:id="rId13"/>
    <p:sldId id="265" r:id="rId14"/>
    <p:sldId id="267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438"/>
            <a:ext cx="2437643" cy="1066468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08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5142272"/>
            <a:ext cx="3255991" cy="429635"/>
          </a:xfrm>
        </p:spPr>
        <p:txBody>
          <a:bodyPr/>
          <a:lstStyle/>
          <a:p>
            <a:r>
              <a:rPr lang="cs-CZ" dirty="0"/>
              <a:t>Lukáš Caha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Clickbait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0E4D36-86A5-4643-8C8E-D077706B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25" y="394283"/>
            <a:ext cx="1286963" cy="3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07139-C808-49CE-8D9A-4DCB39D2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774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/>
              <a:t>Získání výsledku</a:t>
            </a:r>
            <a:r>
              <a:rPr lang="cs-CZ" sz="5400" dirty="0"/>
              <a:t> (Forward </a:t>
            </a:r>
            <a:r>
              <a:rPr lang="cs-CZ" sz="5400" dirty="0" err="1"/>
              <a:t>propagation</a:t>
            </a:r>
            <a:r>
              <a:rPr lang="cs-CZ" sz="540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776C03-9168-4085-8A09-53D30348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2298582"/>
            <a:ext cx="7162800" cy="392258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Poslání signálu</a:t>
            </a:r>
          </a:p>
          <a:p>
            <a:pPr algn="ctr"/>
            <a:r>
              <a:rPr lang="cs-CZ" sz="3200" dirty="0"/>
              <a:t>Přeložení součtu</a:t>
            </a:r>
          </a:p>
          <a:p>
            <a:pPr algn="ctr"/>
            <a:endParaRPr lang="cs-CZ" sz="3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5C8E6-C984-4CA7-804B-2F09259D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1301F-C8A0-45DA-91A1-4A18851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9339C5-2B1E-46D9-B785-4A62106D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6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ADECB-2A26-4381-AAD0-399FF0A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Poslání signálu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F114C-5B0F-4E82-A71E-0A7AC8FC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1585519"/>
            <a:ext cx="7162800" cy="4635653"/>
          </a:xfrm>
        </p:spPr>
        <p:txBody>
          <a:bodyPr/>
          <a:lstStyle/>
          <a:p>
            <a:r>
              <a:rPr lang="cs-CZ" dirty="0"/>
              <a:t>Vysílám signály</a:t>
            </a:r>
          </a:p>
          <a:p>
            <a:pPr lvl="1"/>
            <a:r>
              <a:rPr lang="cs-CZ" dirty="0"/>
              <a:t>Síla = Aktivace * váha</a:t>
            </a:r>
          </a:p>
          <a:p>
            <a:r>
              <a:rPr lang="cs-CZ" dirty="0"/>
              <a:t>Sečtu všechny příchozí signály</a:t>
            </a:r>
          </a:p>
          <a:p>
            <a:pPr lvl="1"/>
            <a:r>
              <a:rPr lang="cs-CZ" dirty="0"/>
              <a:t>Součet = Síla</a:t>
            </a:r>
            <a:r>
              <a:rPr lang="cs-CZ" baseline="-25000" dirty="0"/>
              <a:t>1</a:t>
            </a:r>
            <a:r>
              <a:rPr lang="cs-CZ" dirty="0"/>
              <a:t> + Síla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99C34-6086-400A-B842-D25BEB0B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452D7-D1F2-4A93-8C99-72A558DF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70720B-2D9C-4394-9ED4-18C32E07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1499B8-88C5-43B8-AC39-DF9F0542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999" y="3596867"/>
            <a:ext cx="4982886" cy="25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7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ADECB-2A26-4381-AAD0-399FF0A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Přeložení součtu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F114C-5B0F-4E82-A71E-0A7AC8FC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1585519"/>
            <a:ext cx="7162800" cy="4635653"/>
          </a:xfrm>
        </p:spPr>
        <p:txBody>
          <a:bodyPr/>
          <a:lstStyle/>
          <a:p>
            <a:r>
              <a:rPr lang="cs-CZ" dirty="0"/>
              <a:t>Funkce </a:t>
            </a:r>
            <a:r>
              <a:rPr lang="cs-CZ" dirty="0" err="1"/>
              <a:t>sigmoid</a:t>
            </a:r>
            <a:r>
              <a:rPr lang="cs-CZ" dirty="0"/>
              <a:t> na součet</a:t>
            </a:r>
          </a:p>
          <a:p>
            <a:r>
              <a:rPr lang="cs-CZ" dirty="0"/>
              <a:t>Vrátí aktivaci do intervalu 0-1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99C34-6086-400A-B842-D25BEB0B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452D7-D1F2-4A93-8C99-72A558DF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70720B-2D9C-4394-9ED4-18C32E07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1499B8-88C5-43B8-AC39-DF9F0542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11" y="4519055"/>
            <a:ext cx="2945878" cy="1506851"/>
          </a:xfrm>
          <a:prstGeom prst="rect">
            <a:avLst/>
          </a:prstGeom>
        </p:spPr>
      </p:pic>
      <p:pic>
        <p:nvPicPr>
          <p:cNvPr id="1026" name="Picture 2" descr="Výsledek obrázku pro sigmoid">
            <a:extLst>
              <a:ext uri="{FF2B5EF4-FFF2-40B4-BE49-F238E27FC236}">
                <a16:creationId xmlns:a16="http://schemas.microsoft.com/office/drawing/2014/main" id="{16451EE7-333F-4A7F-83C1-F072F312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26" y="3611602"/>
            <a:ext cx="4022024" cy="26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0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90017-32C1-43D5-8F13-CAE149ED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výsledku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8BE1A-72EA-4AC4-94CD-24CF2F9FC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Tréning na kompletních datech</a:t>
            </a:r>
          </a:p>
          <a:p>
            <a:pPr lvl="1"/>
            <a:r>
              <a:rPr lang="cs-CZ" dirty="0"/>
              <a:t>Vstup i výstup</a:t>
            </a:r>
          </a:p>
          <a:p>
            <a:pPr lvl="1"/>
            <a:r>
              <a:rPr lang="cs-CZ" dirty="0"/>
              <a:t>Probíhá úprava sítě</a:t>
            </a:r>
          </a:p>
          <a:p>
            <a:r>
              <a:rPr lang="cs-CZ" dirty="0"/>
              <a:t>Test na datech bez výsledků</a:t>
            </a:r>
          </a:p>
          <a:p>
            <a:pPr lvl="1"/>
            <a:r>
              <a:rPr lang="cs-CZ" dirty="0"/>
              <a:t>Výstup určuje účinnost</a:t>
            </a:r>
          </a:p>
          <a:p>
            <a:pPr lvl="1"/>
            <a:r>
              <a:rPr lang="cs-CZ" dirty="0"/>
              <a:t>Bez úprav</a:t>
            </a:r>
          </a:p>
          <a:p>
            <a:r>
              <a:rPr lang="cs-CZ" dirty="0"/>
              <a:t>Využívání</a:t>
            </a:r>
          </a:p>
          <a:p>
            <a:pPr lvl="1"/>
            <a:r>
              <a:rPr lang="cs-CZ" dirty="0"/>
              <a:t>Neexistují očekávané výstupy</a:t>
            </a:r>
          </a:p>
          <a:p>
            <a:pPr lvl="1"/>
            <a:r>
              <a:rPr lang="cs-CZ" dirty="0"/>
              <a:t>Snad to funguje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FA4B1E-5B12-481F-9A7F-9C9B8E38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74C8B7-6CF9-448D-A74C-A0144703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75F591-976A-4D93-AEE8-67916A9E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01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07139-C808-49CE-8D9A-4DCB39D2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774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900" dirty="0"/>
              <a:t>Upravení sítě </a:t>
            </a:r>
            <a:r>
              <a:rPr lang="cs-CZ" sz="6000" dirty="0"/>
              <a:t>(</a:t>
            </a:r>
            <a:r>
              <a:rPr lang="cs-CZ" sz="6000" dirty="0" err="1"/>
              <a:t>back</a:t>
            </a:r>
            <a:r>
              <a:rPr lang="cs-CZ" sz="6000" dirty="0"/>
              <a:t> </a:t>
            </a:r>
            <a:r>
              <a:rPr lang="cs-CZ" sz="6000" dirty="0" err="1"/>
              <a:t>propagation</a:t>
            </a:r>
            <a:r>
              <a:rPr lang="cs-CZ" sz="6000" dirty="0"/>
              <a:t>)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776C03-9168-4085-8A09-53D30348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2298582"/>
            <a:ext cx="7162800" cy="392258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Vypočítání vlivů</a:t>
            </a:r>
          </a:p>
          <a:p>
            <a:pPr algn="ctr"/>
            <a:r>
              <a:rPr lang="cs-CZ" sz="3200" dirty="0"/>
              <a:t>Zmenšování nefunkčnosti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5C8E6-C984-4CA7-804B-2F09259D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1301F-C8A0-45DA-91A1-4A18851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9339C5-2B1E-46D9-B785-4A62106D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6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599DC-F453-4E41-8952-63B7C227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Loss</a:t>
            </a:r>
            <a:r>
              <a:rPr lang="cs-CZ" dirty="0"/>
              <a:t> funkce (Chyba)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EEA8B-71A6-4F46-BADF-4D6E01EE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4395548"/>
          </a:xfrm>
        </p:spPr>
        <p:txBody>
          <a:bodyPr/>
          <a:lstStyle/>
          <a:p>
            <a:r>
              <a:rPr lang="cs-CZ" dirty="0"/>
              <a:t>Jak moc se síť mýlí</a:t>
            </a:r>
          </a:p>
          <a:p>
            <a:r>
              <a:rPr lang="cs-CZ" dirty="0"/>
              <a:t>Hledám minimum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BAC9AB-772A-4326-A484-E0343227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B2544-9836-442F-841E-A34FA154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3842F-C50B-4B6E-B040-3972A06C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086813BB-4BB4-40D5-A123-F00CB218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73" y="4023398"/>
            <a:ext cx="4010768" cy="20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0274DE-B885-44E6-B2DE-199463437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227675"/>
            <a:ext cx="3152032" cy="29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599DC-F453-4E41-8952-63B7C227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učení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BAC9AB-772A-4326-A484-E0343227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B2544-9836-442F-841E-A34FA154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3842F-C50B-4B6E-B040-3972A06C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5AA5DC-2E6A-4133-A760-BC063CB7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42" y="1898607"/>
            <a:ext cx="4556430" cy="40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910B5-CA08-488E-9375-4BCF02EB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7AB8AA-B510-4650-AD86-01FDF268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Funkční síť</a:t>
            </a:r>
          </a:p>
          <a:p>
            <a:r>
              <a:rPr lang="cs-CZ" dirty="0"/>
              <a:t>Pouze jeden problém</a:t>
            </a:r>
          </a:p>
          <a:p>
            <a:r>
              <a:rPr lang="cs-CZ" dirty="0"/>
              <a:t>Závislé na datech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C892CC-CACA-4305-8650-49A75E9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4791BE-0781-434C-A6C0-CBBADDF9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35C07F-0ACC-477E-BABD-2E1AF271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CD4C8-A980-42CD-8163-458326F0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exhaust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808C5-E532-44B6-A079-BFDB762B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C32AAB-7EBE-42BB-9A57-21AA4C86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88B860-41B0-4548-AFAD-C404D374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6F01AF-3655-4B6B-A299-C146A07E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862" y="3224051"/>
            <a:ext cx="5075235" cy="2997121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8A82B-E6CD-416D-9E8E-6B322E2DE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2005 – 130 EXABYTŮ</a:t>
            </a:r>
          </a:p>
          <a:p>
            <a:r>
              <a:rPr lang="cs-CZ" dirty="0"/>
              <a:t>2010 – 1200 EXABYTŮ</a:t>
            </a:r>
          </a:p>
          <a:p>
            <a:r>
              <a:rPr lang="cs-CZ" dirty="0"/>
              <a:t>2015 – 7900 EXABYTŮ</a:t>
            </a:r>
          </a:p>
          <a:p>
            <a:r>
              <a:rPr lang="cs-CZ" dirty="0"/>
              <a:t>2020 – 40900 EXABYTŮ</a:t>
            </a:r>
          </a:p>
          <a:p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6EFF30A-9275-4920-8561-0EE224B88FE9}"/>
              </a:ext>
            </a:extLst>
          </p:cNvPr>
          <p:cNvCxnSpPr>
            <a:cxnSpLocks/>
          </p:cNvCxnSpPr>
          <p:nvPr/>
        </p:nvCxnSpPr>
        <p:spPr>
          <a:xfrm flipV="1">
            <a:off x="3639755" y="5509260"/>
            <a:ext cx="4742245" cy="4267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72DEB50-CFD8-4195-9171-9CA7DFDD952C}"/>
              </a:ext>
            </a:extLst>
          </p:cNvPr>
          <p:cNvCxnSpPr>
            <a:cxnSpLocks/>
          </p:cNvCxnSpPr>
          <p:nvPr/>
        </p:nvCxnSpPr>
        <p:spPr>
          <a:xfrm flipV="1">
            <a:off x="3639755" y="4945380"/>
            <a:ext cx="4765105" cy="9573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6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Toto není </a:t>
            </a:r>
            <a:r>
              <a:rPr lang="cs-CZ" dirty="0" err="1"/>
              <a:t>clickbait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1862246"/>
          </a:xfrm>
        </p:spPr>
        <p:txBody>
          <a:bodyPr/>
          <a:lstStyle/>
          <a:p>
            <a:r>
              <a:rPr lang="cs-CZ" dirty="0"/>
              <a:t>Prezentace o AI</a:t>
            </a:r>
          </a:p>
          <a:p>
            <a:pPr lvl="1"/>
            <a:r>
              <a:rPr lang="cs-CZ" dirty="0"/>
              <a:t>Neuronové sítě</a:t>
            </a:r>
          </a:p>
          <a:p>
            <a:pPr lvl="1"/>
            <a:r>
              <a:rPr lang="cs-CZ" dirty="0"/>
              <a:t>Využití v praxi</a:t>
            </a:r>
          </a:p>
          <a:p>
            <a:pPr lvl="1"/>
            <a:r>
              <a:rPr lang="cs-CZ" dirty="0"/>
              <a:t>Proč se jich nebát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550" y="6356351"/>
            <a:ext cx="1822385" cy="366469"/>
          </a:xfrm>
        </p:spPr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405" y="6356351"/>
            <a:ext cx="2474075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950" y="6359525"/>
            <a:ext cx="20574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1617AD-FEA0-4745-BAA5-DAFB95004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r="11852"/>
          <a:stretch/>
        </p:blipFill>
        <p:spPr>
          <a:xfrm>
            <a:off x="6545596" y="365126"/>
            <a:ext cx="2552989" cy="5991225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F795C2F-17C1-44F3-BE08-E529516433F1}"/>
              </a:ext>
            </a:extLst>
          </p:cNvPr>
          <p:cNvCxnSpPr>
            <a:cxnSpLocks/>
          </p:cNvCxnSpPr>
          <p:nvPr/>
        </p:nvCxnSpPr>
        <p:spPr>
          <a:xfrm>
            <a:off x="5717696" y="3875714"/>
            <a:ext cx="46139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55E1E82-B19C-4D24-8A9E-6F437254F40A}"/>
              </a:ext>
            </a:extLst>
          </p:cNvPr>
          <p:cNvSpPr txBox="1"/>
          <p:nvPr/>
        </p:nvSpPr>
        <p:spPr>
          <a:xfrm>
            <a:off x="4153598" y="369104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Bree Serif" panose="02000503040000020004" pitchFamily="2" charset="-18"/>
              </a:rPr>
              <a:t>Teď jsem tady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80F276-703E-4902-A3E2-7BAA1F6A22B4}"/>
              </a:ext>
            </a:extLst>
          </p:cNvPr>
          <p:cNvSpPr txBox="1"/>
          <p:nvPr/>
        </p:nvSpPr>
        <p:spPr>
          <a:xfrm>
            <a:off x="1862356" y="4245046"/>
            <a:ext cx="4572124" cy="23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Bree Serif" panose="02000503040000020004" pitchFamily="2" charset="-18"/>
              </a:rPr>
              <a:t>Ukázky</a:t>
            </a:r>
            <a:endParaRPr lang="cs-CZ" sz="2400" dirty="0">
              <a:latin typeface="Bree Serif" panose="02000503040000020004" pitchFamily="2" charset="-18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Bree Serif" panose="02000503040000020004" pitchFamily="2" charset="-18"/>
              </a:rPr>
              <a:t>Tvorba znaků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Bree Serif" panose="02000503040000020004" pitchFamily="2" charset="-18"/>
              </a:rPr>
              <a:t>Rozpoznávání číslic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Bree Serif" panose="02000503040000020004" pitchFamily="2" charset="-18"/>
              </a:rPr>
              <a:t>Tvoření dat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Bree Serif" panose="02000503040000020004" pitchFamily="2" charset="-18"/>
              </a:rPr>
              <a:t>Sumarizace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400" dirty="0" err="1">
                <a:latin typeface="Bree Serif" panose="02000503040000020004" pitchFamily="2" charset="-18"/>
              </a:rPr>
              <a:t>Clusterování</a:t>
            </a:r>
            <a:endParaRPr lang="cs-CZ" sz="1400" dirty="0">
              <a:latin typeface="Bree Serif" panose="02000503040000020004" pitchFamily="2" charset="-18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1400" dirty="0" err="1">
                <a:latin typeface="Bree Serif" panose="02000503040000020004" pitchFamily="2" charset="-18"/>
              </a:rPr>
              <a:t>DeepArt</a:t>
            </a:r>
            <a:endParaRPr lang="cs-CZ" sz="1400" dirty="0">
              <a:latin typeface="Bree Serif" panose="02000503040000020004" pitchFamily="2" charset="-18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CE3AC-375D-4116-9F08-4E2E49E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20E7BD-BC33-418A-ABEA-05504ACA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Big data</a:t>
            </a:r>
          </a:p>
          <a:p>
            <a:r>
              <a:rPr lang="cs-CZ" dirty="0" err="1"/>
              <a:t>Pre-proccesing</a:t>
            </a:r>
            <a:r>
              <a:rPr lang="cs-CZ" dirty="0"/>
              <a:t> pro člověka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37DFEC-1CD2-4973-90C5-2864A1B5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6C6F5B-403F-4025-91DB-0D450E07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14E5A-E884-4D97-8E1E-E0ACBE4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2E2282-549B-4A25-BEFD-4C124F5B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28" y="3754480"/>
            <a:ext cx="5452844" cy="23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C4E5F-B65E-41E8-BCEC-132FCC10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</p:spPr>
        <p:txBody>
          <a:bodyPr/>
          <a:lstStyle/>
          <a:p>
            <a:r>
              <a:rPr lang="cs-CZ" dirty="0"/>
              <a:t>Neuron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4B297D-42AB-4F5D-871E-CCEE491F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EBA518-6A9D-4CF9-A689-413AC8A4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774F7F-13B9-4FB2-BA39-0B9F68BC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 descr="Výsledek obrázku pro neuron">
            <a:extLst>
              <a:ext uri="{FF2B5EF4-FFF2-40B4-BE49-F238E27FC236}">
                <a16:creationId xmlns:a16="http://schemas.microsoft.com/office/drawing/2014/main" id="{7E1FCC81-7631-4669-ADC5-0C3CB66E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7" y="477792"/>
            <a:ext cx="4247143" cy="22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neuron ann">
            <a:extLst>
              <a:ext uri="{FF2B5EF4-FFF2-40B4-BE49-F238E27FC236}">
                <a16:creationId xmlns:a16="http://schemas.microsoft.com/office/drawing/2014/main" id="{77E83A6F-601F-4FD0-9280-2DDCA464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82" y="2668367"/>
            <a:ext cx="4991031" cy="35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2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BEA4D-5CC0-43A0-A9D1-BB4F191D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Diagramy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EAB3679-FC5F-40AA-9AA9-A3881C79D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651843"/>
            <a:ext cx="7162800" cy="2743352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B24E5-0453-4D59-8637-07B6D63A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9C4FBF-D951-4353-A866-1DE72DD2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1F9B-ACBB-40CD-85D7-E6D087F8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4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789F3-B8D6-44FA-883B-B599F615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názvy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4CEF3E-6214-4FDC-9F25-56BB1512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1825624"/>
            <a:ext cx="7162800" cy="4395548"/>
          </a:xfrm>
        </p:spPr>
        <p:txBody>
          <a:bodyPr/>
          <a:lstStyle/>
          <a:p>
            <a:r>
              <a:rPr lang="cs-CZ" dirty="0"/>
              <a:t>Aktivace</a:t>
            </a:r>
          </a:p>
          <a:p>
            <a:endParaRPr lang="cs-CZ" dirty="0"/>
          </a:p>
          <a:p>
            <a:r>
              <a:rPr lang="cs-CZ" dirty="0"/>
              <a:t>Váhy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C4AEEF-E716-4E4D-9595-A339AD79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20E39-E6DF-4F6C-B58C-049A311F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4F66E-368B-4713-9A07-DE47354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D1E13A-F903-4DD6-A8B9-229D31A3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88" y="2567030"/>
            <a:ext cx="4945109" cy="252948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9F8907E-80D2-4F48-BBC9-6B9328B31651}"/>
              </a:ext>
            </a:extLst>
          </p:cNvPr>
          <p:cNvCxnSpPr>
            <a:cxnSpLocks/>
          </p:cNvCxnSpPr>
          <p:nvPr/>
        </p:nvCxnSpPr>
        <p:spPr>
          <a:xfrm>
            <a:off x="3322040" y="2114026"/>
            <a:ext cx="1073791" cy="1098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445EE37-4310-4F0A-BC63-8CA2B5BAD01E}"/>
              </a:ext>
            </a:extLst>
          </p:cNvPr>
          <p:cNvCxnSpPr>
            <a:cxnSpLocks/>
          </p:cNvCxnSpPr>
          <p:nvPr/>
        </p:nvCxnSpPr>
        <p:spPr>
          <a:xfrm>
            <a:off x="3322040" y="2114026"/>
            <a:ext cx="2866850" cy="872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2996A1D-699B-4EDD-9F95-0C4F37D89E9B}"/>
              </a:ext>
            </a:extLst>
          </p:cNvPr>
          <p:cNvCxnSpPr>
            <a:cxnSpLocks/>
          </p:cNvCxnSpPr>
          <p:nvPr/>
        </p:nvCxnSpPr>
        <p:spPr>
          <a:xfrm>
            <a:off x="3322040" y="2108086"/>
            <a:ext cx="1073791" cy="2093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0EC298F-1D9E-4BBF-8061-CEB708DD4240}"/>
              </a:ext>
            </a:extLst>
          </p:cNvPr>
          <p:cNvCxnSpPr>
            <a:cxnSpLocks/>
          </p:cNvCxnSpPr>
          <p:nvPr/>
        </p:nvCxnSpPr>
        <p:spPr>
          <a:xfrm>
            <a:off x="2776756" y="3087149"/>
            <a:ext cx="1912690" cy="771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45B29B5F-773C-47DD-A8ED-9F06F1073A86}"/>
              </a:ext>
            </a:extLst>
          </p:cNvPr>
          <p:cNvCxnSpPr>
            <a:cxnSpLocks/>
          </p:cNvCxnSpPr>
          <p:nvPr/>
        </p:nvCxnSpPr>
        <p:spPr>
          <a:xfrm>
            <a:off x="2776756" y="3087149"/>
            <a:ext cx="2273416" cy="226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440EB8EE-A11D-4E91-9359-AA1F7C1BF8F1}"/>
              </a:ext>
            </a:extLst>
          </p:cNvPr>
          <p:cNvCxnSpPr>
            <a:cxnSpLocks/>
          </p:cNvCxnSpPr>
          <p:nvPr/>
        </p:nvCxnSpPr>
        <p:spPr>
          <a:xfrm>
            <a:off x="2776756" y="3087149"/>
            <a:ext cx="2273416" cy="1387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6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ADECB-2A26-4381-AAD0-399FF0A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ANN/UNS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F114C-5B0F-4E82-A71E-0A7AC8FC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Přeložení vstupu pro počítač</a:t>
            </a:r>
          </a:p>
          <a:p>
            <a:r>
              <a:rPr lang="cs-CZ" dirty="0"/>
              <a:t>Získání výsledku</a:t>
            </a:r>
          </a:p>
          <a:p>
            <a:r>
              <a:rPr lang="cs-CZ" dirty="0"/>
              <a:t>Porovnání s očekáváním</a:t>
            </a:r>
          </a:p>
          <a:p>
            <a:r>
              <a:rPr lang="cs-CZ" dirty="0"/>
              <a:t>Upravení sítě dle potřeb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99C34-6086-400A-B842-D25BEB0B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452D7-D1F2-4A93-8C99-72A558DF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70720B-2D9C-4394-9ED4-18C32E07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5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ADECB-2A26-4381-AAD0-399FF0A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Překládání (</a:t>
            </a:r>
            <a:r>
              <a:rPr lang="cs-CZ" dirty="0" err="1"/>
              <a:t>Scaling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F114C-5B0F-4E82-A71E-0A7AC8FC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Přepočtení vstupních hodnot</a:t>
            </a:r>
          </a:p>
          <a:p>
            <a:r>
              <a:rPr lang="cs-CZ" dirty="0"/>
              <a:t>Každý vstupní bod (neuron) získá aktivaci</a:t>
            </a:r>
          </a:p>
          <a:p>
            <a:r>
              <a:rPr lang="cs-CZ" dirty="0"/>
              <a:t>Věk 			0-100 -&gt; 0-1 (47-&gt;0.47)</a:t>
            </a:r>
          </a:p>
          <a:p>
            <a:r>
              <a:rPr lang="cs-CZ" dirty="0" err="1"/>
              <a:t>Grayscale</a:t>
            </a:r>
            <a:r>
              <a:rPr lang="cs-CZ" dirty="0"/>
              <a:t> pixelu 	0-255 -&gt; 0-1 (155-&gt;0.607)</a:t>
            </a:r>
          </a:p>
          <a:p>
            <a:r>
              <a:rPr lang="cs-CZ" dirty="0"/>
              <a:t>Výskyt slova 	a-n	-&gt; 0-1 (ano-&gt;1)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99C34-6086-400A-B842-D25BEB0B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452D7-D1F2-4A93-8C99-72A558DF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70720B-2D9C-4394-9ED4-18C32E07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75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.pptx" id="{E132C767-D348-4FFC-AC75-A3E874EEDB3C}" vid="{4ADC3895-9FBF-42D4-A748-E07AA0728B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1440</TotalTime>
  <Words>324</Words>
  <Application>Microsoft Office PowerPoint</Application>
  <PresentationFormat>Předvádění na obrazovce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Bree Serif</vt:lpstr>
      <vt:lpstr>Calibri</vt:lpstr>
      <vt:lpstr>Motiv Office</vt:lpstr>
      <vt:lpstr>Clickbait</vt:lpstr>
      <vt:lpstr>Data exhaust</vt:lpstr>
      <vt:lpstr>Toto není clickbait</vt:lpstr>
      <vt:lpstr>Problém</vt:lpstr>
      <vt:lpstr>Neuron</vt:lpstr>
      <vt:lpstr>Diagramy</vt:lpstr>
      <vt:lpstr>Odborné názvy</vt:lpstr>
      <vt:lpstr>Postup při ANN/UNS</vt:lpstr>
      <vt:lpstr>Překládání (Scaling)</vt:lpstr>
      <vt:lpstr>Získání výsledku (Forward propagation)</vt:lpstr>
      <vt:lpstr>Poslání signálu</vt:lpstr>
      <vt:lpstr>Přeložení součtu</vt:lpstr>
      <vt:lpstr>Porovnání výsledku</vt:lpstr>
      <vt:lpstr>Upravení sítě (back propagation)</vt:lpstr>
      <vt:lpstr>Loss funkce (Chyba)</vt:lpstr>
      <vt:lpstr>Postup učení</vt:lpstr>
      <vt:lpstr>Výsledek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Vojtěch Švandelík</cp:lastModifiedBy>
  <cp:revision>86</cp:revision>
  <dcterms:created xsi:type="dcterms:W3CDTF">2016-10-28T15:41:46Z</dcterms:created>
  <dcterms:modified xsi:type="dcterms:W3CDTF">2018-01-08T20:59:02Z</dcterms:modified>
</cp:coreProperties>
</file>