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61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271"/>
            <a:ext cx="2437643" cy="1066802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08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16.11.2016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lat%C3%BD_%C5%99ez" TargetMode="External"/><Relationship Id="rId2" Type="http://schemas.openxmlformats.org/officeDocument/2006/relationships/hyperlink" Target="http://fyzika.jreichl.com/main.article/view/1461-definice-zlateho-rez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4485841"/>
            <a:ext cx="3255991" cy="429635"/>
          </a:xfrm>
        </p:spPr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Kamila </a:t>
            </a:r>
            <a:r>
              <a:rPr lang="cs-CZ" dirty="0" err="1">
                <a:cs typeface="Arial" panose="020B0604020202020204" pitchFamily="34" charset="0"/>
              </a:rPr>
              <a:t>Kyzlíková</a:t>
            </a: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3159304"/>
            <a:ext cx="7886700" cy="1325563"/>
          </a:xfrm>
        </p:spPr>
        <p:txBody>
          <a:bodyPr/>
          <a:lstStyle/>
          <a:p>
            <a:r>
              <a:rPr lang="cs-CZ" dirty="0" err="1">
                <a:cs typeface="Arial" panose="020B0604020202020204" pitchFamily="34" charset="0"/>
              </a:rPr>
              <a:t>Fibonacciho</a:t>
            </a:r>
            <a:r>
              <a:rPr lang="cs-CZ" dirty="0">
                <a:cs typeface="Arial" panose="020B0604020202020204" pitchFamily="34" charset="0"/>
              </a:rPr>
              <a:t> čísla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Definice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zlatého řezu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3" y="1781280"/>
            <a:ext cx="2754971" cy="762777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38" y="2782868"/>
            <a:ext cx="4370807" cy="8274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71" y="3622768"/>
            <a:ext cx="4308322" cy="27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Zlatý řez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 descr="https://upload.wikimedia.org/wikipedia/commons/thumb/9/93/Fibonacci_spiral_34.svg/915px-Fibonacci_spiral_3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99" y="1600640"/>
            <a:ext cx="6467886" cy="40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zlatého řezu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93" y="1371959"/>
            <a:ext cx="3434097" cy="48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4" y="4571131"/>
            <a:ext cx="3255991" cy="429635"/>
          </a:xfrm>
        </p:spPr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Kamila </a:t>
            </a:r>
            <a:r>
              <a:rPr lang="cs-CZ" dirty="0" err="1">
                <a:cs typeface="Arial" panose="020B0604020202020204" pitchFamily="34" charset="0"/>
              </a:rPr>
              <a:t>Kyzlíková</a:t>
            </a: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3245568"/>
            <a:ext cx="7886700" cy="1325563"/>
          </a:xfrm>
        </p:spPr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86605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4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http://fyzika.jreichl.com/main.article/view/1461-definice-zlateho-rezu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https://cs.wikipedia.org/wiki/Zlat%C3%BD_%C5%99ez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http://fyzika.jreichl.com/main.article/view/1461-definice-zlateho-rezu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TONY CRILLY, Matematika 50 myšlenek, které musíte znát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92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550" y="296116"/>
            <a:ext cx="7263442" cy="1248014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Co to je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Fibonacciho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posloupnost?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Nekonečná posloupnost čísel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Každé další číslo je součtem předešlých dvou čísel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118440"/>
            <a:ext cx="7324186" cy="7008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217415"/>
            <a:ext cx="7159027" cy="7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Problém růstu populace králíků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75" y="1522589"/>
            <a:ext cx="7082375" cy="460216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Problém růstu populace králíků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494476"/>
            <a:ext cx="7202959" cy="930211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 descr="Výsledek obrázku pro bob a bo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98" y="4149307"/>
            <a:ext cx="6808495" cy="21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6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Vlastnosti posloupnosti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Posloupnost součtů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62" y="4476731"/>
            <a:ext cx="7246288" cy="492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88" y="2865464"/>
            <a:ext cx="7609512" cy="7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Vlastnosti posloupnosti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6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967685"/>
            <a:ext cx="7028200" cy="4123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55" y="2643581"/>
            <a:ext cx="6814789" cy="35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Vlastnosti posloupnosti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F(n) vyjadřuje počet způsobů, kterými lze vyrobit číslo n-1 jako součet čísel 1 a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7</a:t>
            </a:fld>
            <a:endParaRPr lang="cs-CZ"/>
          </a:p>
        </p:txBody>
      </p:sp>
      <p:pic>
        <p:nvPicPr>
          <p:cNvPr id="8" name="Picture 2" descr="Výsledek obrázku pro obrázek pení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17" y="4375176"/>
            <a:ext cx="2137734" cy="18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Zlatý řez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8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99" y="2722262"/>
            <a:ext cx="5624301" cy="1064734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Matematická konstanta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4" y="4339030"/>
            <a:ext cx="7458709" cy="6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Definice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zlatého řezu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9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96" y="1687271"/>
            <a:ext cx="5862517" cy="129570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08" y="3908692"/>
            <a:ext cx="1416892" cy="6110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75" y="4817249"/>
            <a:ext cx="2548358" cy="3654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5407054"/>
            <a:ext cx="4521499" cy="6729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40" y="3029253"/>
            <a:ext cx="1707028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.pptx" id="{E132C767-D348-4FFC-AC75-A3E874EEDB3C}" vid="{4ADC3895-9FBF-42D4-A748-E07AA0728B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618</TotalTime>
  <Words>145</Words>
  <Application>Microsoft Office PowerPoint</Application>
  <PresentationFormat>Předvádění na obrazovce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Bree Serif</vt:lpstr>
      <vt:lpstr>Calibri</vt:lpstr>
      <vt:lpstr>Motiv Office</vt:lpstr>
      <vt:lpstr>Fibonacciho čísla</vt:lpstr>
      <vt:lpstr>Co to je Fibonacciho posloupnost?</vt:lpstr>
      <vt:lpstr>Problém růstu populace králíků</vt:lpstr>
      <vt:lpstr>Problém růstu populace králíků</vt:lpstr>
      <vt:lpstr>Vlastnosti posloupnosti</vt:lpstr>
      <vt:lpstr>Vlastnosti posloupnosti</vt:lpstr>
      <vt:lpstr>Vlastnosti posloupnosti</vt:lpstr>
      <vt:lpstr>Zlatý řez</vt:lpstr>
      <vt:lpstr>Definice zlatého řezu</vt:lpstr>
      <vt:lpstr>Definice zlatého řezu</vt:lpstr>
      <vt:lpstr>Zlatý řez</vt:lpstr>
      <vt:lpstr>Využití zlatého řezu</vt:lpstr>
      <vt:lpstr>Děkuji za pozornost!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Vojtech Svandelik</cp:lastModifiedBy>
  <cp:revision>33</cp:revision>
  <dcterms:created xsi:type="dcterms:W3CDTF">2016-10-28T15:41:46Z</dcterms:created>
  <dcterms:modified xsi:type="dcterms:W3CDTF">2016-11-15T21:50:35Z</dcterms:modified>
</cp:coreProperties>
</file>