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61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altLang="en-US"/>
              <a:t>poznámka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4005" y="5139891"/>
            <a:ext cx="3255991" cy="429635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628650" y="3814912"/>
            <a:ext cx="7886700" cy="13255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algn="ctr">
              <a:defRPr>
                <a:latin typeface="Bree Serif" panose="02000503040000020004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" y="69271"/>
            <a:ext cx="2437643" cy="1066802"/>
          </a:xfrm>
          <a:prstGeom prst="rect">
            <a:avLst/>
          </a:prstGeom>
        </p:spPr>
      </p:pic>
      <p:sp>
        <p:nvSpPr>
          <p:cNvPr id="17" name="TextovéPole 16"/>
          <p:cNvSpPr txBox="1"/>
          <p:nvPr userDrawn="1"/>
        </p:nvSpPr>
        <p:spPr>
          <a:xfrm>
            <a:off x="3450367" y="27950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3600" b="1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3600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825624"/>
            <a:ext cx="7162800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3550" y="6356351"/>
            <a:ext cx="1822385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16.11.2016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05" y="6356351"/>
            <a:ext cx="2474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0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9883" y="2657474"/>
            <a:ext cx="6858000" cy="1543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5" y="5142272"/>
            <a:ext cx="3255991" cy="429635"/>
          </a:xfrm>
        </p:spPr>
        <p:txBody>
          <a:bodyPr>
            <a:normAutofit/>
          </a:bodyPr>
          <a:lstStyle/>
          <a:p>
            <a:r>
              <a:rPr lang="cs-CZ"/>
              <a:t>Lukáš Caha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Herní enginy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3550" y="541655"/>
            <a:ext cx="7162800" cy="5679440"/>
          </a:xfrm>
        </p:spPr>
        <p:txBody>
          <a:bodyPr/>
          <a:lstStyle/>
          <a:p>
            <a:pPr marL="0" lvl="0" indent="0">
              <a:buNone/>
            </a:pPr>
            <a:r>
              <a:rPr lang="cs-CZ" dirty="0"/>
              <a:t>Co to asi tak je?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K čemu mi to bude?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A z jakých enginů si můžu vybrat?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funguje?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Funkce</a:t>
            </a:r>
          </a:p>
          <a:p>
            <a:r>
              <a:rPr lang="cs-CZ" dirty="0" err="1"/>
              <a:t>Renderování</a:t>
            </a:r>
          </a:p>
          <a:p>
            <a:r>
              <a:rPr lang="cs-CZ" dirty="0"/>
              <a:t>Zvuk</a:t>
            </a:r>
          </a:p>
          <a:p>
            <a:r>
              <a:rPr lang="cs-CZ" dirty="0"/>
              <a:t>Fyzika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Rychlost programování</a:t>
            </a:r>
          </a:p>
          <a:p>
            <a:r>
              <a:rPr lang="cs-CZ" dirty="0"/>
              <a:t>Jednoduchost</a:t>
            </a:r>
          </a:p>
          <a:p>
            <a:r>
              <a:rPr lang="cs-CZ" dirty="0"/>
              <a:t>Všestranost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Upravitelnost</a:t>
            </a:r>
          </a:p>
          <a:p>
            <a:r>
              <a:rPr lang="cs-CZ" dirty="0" err="1"/>
              <a:t>Omezené funkce</a:t>
            </a:r>
          </a:p>
          <a:p>
            <a:r>
              <a:rPr lang="cs-CZ" dirty="0" err="1"/>
              <a:t>Náročné renderování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3D i 2D</a:t>
            </a:r>
          </a:p>
          <a:p>
            <a:r>
              <a:rPr lang="cs-CZ" dirty="0"/>
              <a:t>Profesionální</a:t>
            </a:r>
          </a:p>
          <a:p>
            <a:r>
              <a:rPr lang="cs-CZ" dirty="0"/>
              <a:t>Velká komunita vývojářů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6</a:t>
            </a:fld>
            <a:endParaRPr lang="cs-CZ"/>
          </a:p>
        </p:txBody>
      </p:sp>
      <p:pic>
        <p:nvPicPr>
          <p:cNvPr id="8" name="Picture 7" descr="unity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83845"/>
            <a:ext cx="3540760" cy="128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Doppleruv_Mafin_listopad</Template>
  <TotalTime>0</TotalTime>
  <Words>71</Words>
  <Application>Microsoft Office PowerPoint</Application>
  <PresentationFormat>Předvádění na obrazovce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Bree Serif</vt:lpstr>
      <vt:lpstr>Calibri</vt:lpstr>
      <vt:lpstr>Motiv Office</vt:lpstr>
      <vt:lpstr>Herní enginy</vt:lpstr>
      <vt:lpstr>Prezentace aplikace PowerPoint</vt:lpstr>
      <vt:lpstr>Jak to funguje?</vt:lpstr>
      <vt:lpstr>Výhody</vt:lpstr>
      <vt:lpstr>Nevýhody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Fibonacciho posloupnost</dc:title>
  <dc:creator>Vojtech Svandelik</dc:creator>
  <cp:lastModifiedBy>Vojtech Svandelik</cp:lastModifiedBy>
  <cp:revision>11</cp:revision>
  <dcterms:created xsi:type="dcterms:W3CDTF">2016-10-28T15:41:00Z</dcterms:created>
  <dcterms:modified xsi:type="dcterms:W3CDTF">2016-11-15T21:51:45Z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1033-10.1.0.5785</vt:lpwstr>
  </property>
</Properties>
</file>