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7" r:id="rId6"/>
    <p:sldId id="259" r:id="rId7"/>
    <p:sldId id="270" r:id="rId8"/>
    <p:sldId id="271" r:id="rId9"/>
    <p:sldId id="260" r:id="rId10"/>
    <p:sldId id="261" r:id="rId11"/>
    <p:sldId id="263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1CAF9-2846-4088-94AE-0EEBE4C6A007}" v="77" dt="2022-01-25T19:34:36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s Ivan" userId="65059584-c3f9-497c-93a2-5f597ddd408c" providerId="ADAL" clId="{5811CAF9-2846-4088-94AE-0EEBE4C6A007}"/>
    <pc:docChg chg="undo custSel modSld">
      <pc:chgData name="Kraus Ivan" userId="65059584-c3f9-497c-93a2-5f597ddd408c" providerId="ADAL" clId="{5811CAF9-2846-4088-94AE-0EEBE4C6A007}" dt="2022-01-25T20:17:02.072" v="112" actId="113"/>
      <pc:docMkLst>
        <pc:docMk/>
      </pc:docMkLst>
      <pc:sldChg chg="addSp delSp modSp mod chgLayout">
        <pc:chgData name="Kraus Ivan" userId="65059584-c3f9-497c-93a2-5f597ddd408c" providerId="ADAL" clId="{5811CAF9-2846-4088-94AE-0EEBE4C6A007}" dt="2022-01-25T19:23:35.094" v="0" actId="6264"/>
        <pc:sldMkLst>
          <pc:docMk/>
          <pc:sldMk cId="137535405" sldId="257"/>
        </pc:sldMkLst>
        <pc:spChg chg="mod or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2" creationId="{310B9074-B9EA-4CAE-967F-ADAE1274A9E0}"/>
          </ac:spMkLst>
        </pc:spChg>
        <pc:spChg chg="mod or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3" creationId="{FCE50043-52D9-4643-B69E-1BE27B9F80FE}"/>
          </ac:spMkLst>
        </pc:spChg>
        <pc:spChg chg="mod or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4" creationId="{A75E50FE-65A4-4224-88F5-7D6C28F1396C}"/>
          </ac:spMkLst>
        </pc:spChg>
        <pc:spChg chg="mod or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5" creationId="{5BE33D88-1F66-469E-9D48-A827558D3859}"/>
          </ac:spMkLst>
        </pc:spChg>
        <pc:spChg chg="mod or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6" creationId="{4DDA85CF-44BE-41F6-B822-095710DE78D2}"/>
          </ac:spMkLst>
        </pc:spChg>
        <pc:spChg chg="add del mo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7" creationId="{C6320C69-77D0-4A23-A037-BDCD25538DC6}"/>
          </ac:spMkLst>
        </pc:spChg>
        <pc:spChg chg="add del mo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8" creationId="{A100FFA7-1DB4-446E-9B55-F5FC15A4EEF4}"/>
          </ac:spMkLst>
        </pc:spChg>
        <pc:spChg chg="add del mo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9" creationId="{06BA50DA-B308-4BE0-82F7-E6DAEFD29533}"/>
          </ac:spMkLst>
        </pc:spChg>
        <pc:spChg chg="add del mo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10" creationId="{A0DDF859-59A5-4D65-9C1B-BA3EE2F2AFE5}"/>
          </ac:spMkLst>
        </pc:spChg>
        <pc:spChg chg="add del mod">
          <ac:chgData name="Kraus Ivan" userId="65059584-c3f9-497c-93a2-5f597ddd408c" providerId="ADAL" clId="{5811CAF9-2846-4088-94AE-0EEBE4C6A007}" dt="2022-01-25T19:23:35.094" v="0" actId="6264"/>
          <ac:spMkLst>
            <pc:docMk/>
            <pc:sldMk cId="137535405" sldId="257"/>
            <ac:spMk id="11" creationId="{90C163FC-51A7-42FC-AD6F-62FB75CC96A6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45:19.148" v="100" actId="14100"/>
        <pc:sldMkLst>
          <pc:docMk/>
          <pc:sldMk cId="1982042215" sldId="258"/>
        </pc:sldMkLst>
        <pc:spChg chg="mod or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2" creationId="{599EEB4E-3F23-42E6-BA61-1EE34E2FED2E}"/>
          </ac:spMkLst>
        </pc:spChg>
        <pc:spChg chg="add del mo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3" creationId="{FAA6D96F-0325-43DF-8C7E-57FB1C09EAED}"/>
          </ac:spMkLst>
        </pc:spChg>
        <pc:spChg chg="mod or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4" creationId="{E9527843-FFDD-4441-AF1D-E17F5B6ECC41}"/>
          </ac:spMkLst>
        </pc:spChg>
        <pc:spChg chg="mod or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5" creationId="{34E68CD5-5307-4D3C-B013-FC2DAA016A3B}"/>
          </ac:spMkLst>
        </pc:spChg>
        <pc:spChg chg="mod or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6" creationId="{DB3A8EFF-596B-4DA2-911C-DA0D7057ED9E}"/>
          </ac:spMkLst>
        </pc:spChg>
        <pc:spChg chg="add del mo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7" creationId="{74F3F007-95D5-444D-AEF8-62EA413CFA30}"/>
          </ac:spMkLst>
        </pc:spChg>
        <pc:spChg chg="mod">
          <ac:chgData name="Kraus Ivan" userId="65059584-c3f9-497c-93a2-5f597ddd408c" providerId="ADAL" clId="{5811CAF9-2846-4088-94AE-0EEBE4C6A007}" dt="2022-01-25T19:44:45.559" v="95" actId="2711"/>
          <ac:spMkLst>
            <pc:docMk/>
            <pc:sldMk cId="1982042215" sldId="258"/>
            <ac:spMk id="9" creationId="{35296665-B7EC-4E04-AB29-604EF5CB4B93}"/>
          </ac:spMkLst>
        </pc:spChg>
        <pc:spChg chg="add del mo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10" creationId="{B0F9A558-92B2-4A64-9490-3A740CDE1289}"/>
          </ac:spMkLst>
        </pc:spChg>
        <pc:spChg chg="add del mo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11" creationId="{D94C9DF1-5F99-4C02-82EF-82EC168572B1}"/>
          </ac:spMkLst>
        </pc:spChg>
        <pc:spChg chg="add del mod">
          <ac:chgData name="Kraus Ivan" userId="65059584-c3f9-497c-93a2-5f597ddd408c" providerId="ADAL" clId="{5811CAF9-2846-4088-94AE-0EEBE4C6A007}" dt="2022-01-25T19:23:38.939" v="2" actId="6264"/>
          <ac:spMkLst>
            <pc:docMk/>
            <pc:sldMk cId="1982042215" sldId="258"/>
            <ac:spMk id="12" creationId="{06435B84-91A9-413F-9C93-EB243D82BB60}"/>
          </ac:spMkLst>
        </pc:spChg>
        <pc:picChg chg="mod ord">
          <ac:chgData name="Kraus Ivan" userId="65059584-c3f9-497c-93a2-5f597ddd408c" providerId="ADAL" clId="{5811CAF9-2846-4088-94AE-0EEBE4C6A007}" dt="2022-01-25T19:45:19.148" v="100" actId="14100"/>
          <ac:picMkLst>
            <pc:docMk/>
            <pc:sldMk cId="1982042215" sldId="258"/>
            <ac:picMk id="8" creationId="{7047C4BE-FC0F-4B58-9B7F-E83ABD18D470}"/>
          </ac:picMkLst>
        </pc:picChg>
      </pc:sldChg>
      <pc:sldChg chg="addSp delSp modSp mod chgLayout">
        <pc:chgData name="Kraus Ivan" userId="65059584-c3f9-497c-93a2-5f597ddd408c" providerId="ADAL" clId="{5811CAF9-2846-4088-94AE-0EEBE4C6A007}" dt="2022-01-25T19:23:47.208" v="6" actId="6264"/>
        <pc:sldMkLst>
          <pc:docMk/>
          <pc:sldMk cId="472245458" sldId="259"/>
        </pc:sldMkLst>
        <pc:spChg chg="mod or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2" creationId="{0EF91B02-C9DA-4CB9-877E-6844F6E93D51}"/>
          </ac:spMkLst>
        </pc:spChg>
        <pc:spChg chg="add del mod">
          <ac:chgData name="Kraus Ivan" userId="65059584-c3f9-497c-93a2-5f597ddd408c" providerId="ADAL" clId="{5811CAF9-2846-4088-94AE-0EEBE4C6A007}" dt="2022-01-25T19:23:44.499" v="5" actId="6264"/>
          <ac:spMkLst>
            <pc:docMk/>
            <pc:sldMk cId="472245458" sldId="259"/>
            <ac:spMk id="3" creationId="{8EBA46E2-8EE6-4349-ACBE-29C40806198B}"/>
          </ac:spMkLst>
        </pc:spChg>
        <pc:spChg chg="mod or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4" creationId="{3F7CBA2D-49FF-4623-B569-085518143534}"/>
          </ac:spMkLst>
        </pc:spChg>
        <pc:spChg chg="mod or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5" creationId="{F21CE42E-231D-469E-BFD6-0D15454D41E3}"/>
          </ac:spMkLst>
        </pc:spChg>
        <pc:spChg chg="mod or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6" creationId="{67DD2027-513B-44FD-A1C7-7690270031F0}"/>
          </ac:spMkLst>
        </pc:spChg>
        <pc:spChg chg="add del mod">
          <ac:chgData name="Kraus Ivan" userId="65059584-c3f9-497c-93a2-5f597ddd408c" providerId="ADAL" clId="{5811CAF9-2846-4088-94AE-0EEBE4C6A007}" dt="2022-01-25T19:23:44.499" v="5" actId="6264"/>
          <ac:spMkLst>
            <pc:docMk/>
            <pc:sldMk cId="472245458" sldId="259"/>
            <ac:spMk id="7" creationId="{31B246B9-3F8B-484A-83DE-55081854B19C}"/>
          </ac:spMkLst>
        </pc:spChg>
        <pc:spChg chg="add del mod">
          <ac:chgData name="Kraus Ivan" userId="65059584-c3f9-497c-93a2-5f597ddd408c" providerId="ADAL" clId="{5811CAF9-2846-4088-94AE-0EEBE4C6A007}" dt="2022-01-25T19:23:44.499" v="5" actId="6264"/>
          <ac:spMkLst>
            <pc:docMk/>
            <pc:sldMk cId="472245458" sldId="259"/>
            <ac:spMk id="8" creationId="{B7016D82-9055-4700-81CB-A3149EDF116B}"/>
          </ac:spMkLst>
        </pc:spChg>
        <pc:spChg chg="add del mod">
          <ac:chgData name="Kraus Ivan" userId="65059584-c3f9-497c-93a2-5f597ddd408c" providerId="ADAL" clId="{5811CAF9-2846-4088-94AE-0EEBE4C6A007}" dt="2022-01-25T19:23:44.499" v="5" actId="6264"/>
          <ac:spMkLst>
            <pc:docMk/>
            <pc:sldMk cId="472245458" sldId="259"/>
            <ac:spMk id="9" creationId="{CE62BB6D-4791-4E73-9EEE-D22F73DB29CA}"/>
          </ac:spMkLst>
        </pc:spChg>
        <pc:spChg chg="add del mod">
          <ac:chgData name="Kraus Ivan" userId="65059584-c3f9-497c-93a2-5f597ddd408c" providerId="ADAL" clId="{5811CAF9-2846-4088-94AE-0EEBE4C6A007}" dt="2022-01-25T19:23:44.499" v="5" actId="6264"/>
          <ac:spMkLst>
            <pc:docMk/>
            <pc:sldMk cId="472245458" sldId="259"/>
            <ac:spMk id="10" creationId="{34BD32B8-EA5A-4B1F-B520-7C2F68F38DB9}"/>
          </ac:spMkLst>
        </pc:spChg>
        <pc:spChg chg="add del mo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11" creationId="{BC3145BD-A79D-4391-A0C2-CB605F7774FB}"/>
          </ac:spMkLst>
        </pc:spChg>
        <pc:spChg chg="add del mo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12" creationId="{53D45A17-D0BF-4799-9E1D-A970D9FB4317}"/>
          </ac:spMkLst>
        </pc:spChg>
        <pc:spChg chg="add del mo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13" creationId="{8B6DCB59-C107-46D6-927F-185DCA7D78C7}"/>
          </ac:spMkLst>
        </pc:spChg>
        <pc:spChg chg="add del mo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14" creationId="{EEBFD823-6CA9-40DF-8285-696E1CFDA3FB}"/>
          </ac:spMkLst>
        </pc:spChg>
        <pc:spChg chg="add del mod">
          <ac:chgData name="Kraus Ivan" userId="65059584-c3f9-497c-93a2-5f597ddd408c" providerId="ADAL" clId="{5811CAF9-2846-4088-94AE-0EEBE4C6A007}" dt="2022-01-25T19:23:47.208" v="6" actId="6264"/>
          <ac:spMkLst>
            <pc:docMk/>
            <pc:sldMk cId="472245458" sldId="259"/>
            <ac:spMk id="15" creationId="{4AA6CEA6-6DCF-4A87-8452-56EC5F7E08B7}"/>
          </ac:spMkLst>
        </pc:spChg>
        <pc:picChg chg="mod ord">
          <ac:chgData name="Kraus Ivan" userId="65059584-c3f9-497c-93a2-5f597ddd408c" providerId="ADAL" clId="{5811CAF9-2846-4088-94AE-0EEBE4C6A007}" dt="2022-01-25T19:23:47.208" v="6" actId="6264"/>
          <ac:picMkLst>
            <pc:docMk/>
            <pc:sldMk cId="472245458" sldId="259"/>
            <ac:picMk id="2050" creationId="{EF5F53E8-3E35-46D8-B181-B3E83513AF14}"/>
          </ac:picMkLst>
        </pc:picChg>
      </pc:sldChg>
      <pc:sldChg chg="addSp delSp modSp mod chgLayout">
        <pc:chgData name="Kraus Ivan" userId="65059584-c3f9-497c-93a2-5f597ddd408c" providerId="ADAL" clId="{5811CAF9-2846-4088-94AE-0EEBE4C6A007}" dt="2022-01-25T19:24:05.144" v="11" actId="6264"/>
        <pc:sldMkLst>
          <pc:docMk/>
          <pc:sldMk cId="323656787" sldId="260"/>
        </pc:sldMkLst>
        <pc:spChg chg="mod or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2" creationId="{0531C42F-B980-4A29-B539-68DDFB98B596}"/>
          </ac:spMkLst>
        </pc:spChg>
        <pc:spChg chg="mod or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3" creationId="{B31C1E1D-FCAA-4807-ABDC-DE958A06E4B3}"/>
          </ac:spMkLst>
        </pc:spChg>
        <pc:spChg chg="mod or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4" creationId="{C34AD053-DC40-49FE-9018-5206C4604E7B}"/>
          </ac:spMkLst>
        </pc:spChg>
        <pc:spChg chg="mod or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5" creationId="{7C71805D-29B0-4C00-82A1-6152EAD5984C}"/>
          </ac:spMkLst>
        </pc:spChg>
        <pc:spChg chg="mod or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6" creationId="{D419DA6D-1C1C-489F-92DE-468FF41BE24D}"/>
          </ac:spMkLst>
        </pc:spChg>
        <pc:spChg chg="add del mo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8" creationId="{5DE0D918-122D-4D2F-9028-3DA090928AF7}"/>
          </ac:spMkLst>
        </pc:spChg>
        <pc:spChg chg="add del mo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9" creationId="{B3E2C65D-B831-4CF0-9373-496FB172DEA5}"/>
          </ac:spMkLst>
        </pc:spChg>
        <pc:spChg chg="add del mo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10" creationId="{84F50FFA-EB46-455E-9DF4-D24E6F47ECE1}"/>
          </ac:spMkLst>
        </pc:spChg>
        <pc:spChg chg="add del mo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11" creationId="{52FE03A7-9E1A-4F28-88C1-896D2E9231D4}"/>
          </ac:spMkLst>
        </pc:spChg>
        <pc:spChg chg="add del mod">
          <ac:chgData name="Kraus Ivan" userId="65059584-c3f9-497c-93a2-5f597ddd408c" providerId="ADAL" clId="{5811CAF9-2846-4088-94AE-0EEBE4C6A007}" dt="2022-01-25T19:24:05.144" v="11" actId="6264"/>
          <ac:spMkLst>
            <pc:docMk/>
            <pc:sldMk cId="323656787" sldId="260"/>
            <ac:spMk id="12" creationId="{8391B689-C1F5-42E8-BAD5-941F24470D4C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20:16:44.486" v="111" actId="20577"/>
        <pc:sldMkLst>
          <pc:docMk/>
          <pc:sldMk cId="2042165101" sldId="261"/>
        </pc:sldMkLst>
        <pc:spChg chg="mod or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2" creationId="{9AEC4442-59D6-42B4-8285-4FB3BE4AD9EF}"/>
          </ac:spMkLst>
        </pc:spChg>
        <pc:spChg chg="mod ord">
          <ac:chgData name="Kraus Ivan" userId="65059584-c3f9-497c-93a2-5f597ddd408c" providerId="ADAL" clId="{5811CAF9-2846-4088-94AE-0EEBE4C6A007}" dt="2022-01-25T20:16:44.486" v="111" actId="20577"/>
          <ac:spMkLst>
            <pc:docMk/>
            <pc:sldMk cId="2042165101" sldId="261"/>
            <ac:spMk id="3" creationId="{E0640681-0E97-4D72-8B00-2912A7F90014}"/>
          </ac:spMkLst>
        </pc:spChg>
        <pc:spChg chg="mod or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4" creationId="{CD4FA3BD-4ED9-4A5D-BAAA-733EE8A6635F}"/>
          </ac:spMkLst>
        </pc:spChg>
        <pc:spChg chg="mod or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5" creationId="{20598E9C-95BD-4408-8235-D806AA3A628D}"/>
          </ac:spMkLst>
        </pc:spChg>
        <pc:spChg chg="mod or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6" creationId="{4B434A14-ADEA-4B7C-B770-71FE51C0E17C}"/>
          </ac:spMkLst>
        </pc:spChg>
        <pc:spChg chg="add del mo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7" creationId="{35A6DCE7-EC45-4679-847B-A9480BDE24C5}"/>
          </ac:spMkLst>
        </pc:spChg>
        <pc:spChg chg="add del mo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8" creationId="{41AA6CF1-E94F-43AE-9988-3BADCBA82C9B}"/>
          </ac:spMkLst>
        </pc:spChg>
        <pc:spChg chg="add del mo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9" creationId="{6905469E-D682-46CE-9ECC-FF5E565C11A8}"/>
          </ac:spMkLst>
        </pc:spChg>
        <pc:spChg chg="add del mo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10" creationId="{8F2FC6B0-B6C9-44B1-80AF-F24D9ED5A0A5}"/>
          </ac:spMkLst>
        </pc:spChg>
        <pc:spChg chg="add del mod">
          <ac:chgData name="Kraus Ivan" userId="65059584-c3f9-497c-93a2-5f597ddd408c" providerId="ADAL" clId="{5811CAF9-2846-4088-94AE-0EEBE4C6A007}" dt="2022-01-25T19:24:11.113" v="12" actId="6264"/>
          <ac:spMkLst>
            <pc:docMk/>
            <pc:sldMk cId="2042165101" sldId="261"/>
            <ac:spMk id="11" creationId="{25B943C4-EB6E-4CBF-9A72-67BEB77673CC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24:13.536" v="13" actId="6264"/>
        <pc:sldMkLst>
          <pc:docMk/>
          <pc:sldMk cId="3295855062" sldId="263"/>
        </pc:sldMkLst>
        <pc:spChg chg="mod or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2" creationId="{3713F483-666D-41E5-B7EC-ED4ADA1AEE8A}"/>
          </ac:spMkLst>
        </pc:spChg>
        <pc:spChg chg="mod or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3" creationId="{A0BA525E-9915-45C0-9AFE-0CACAA0F49CA}"/>
          </ac:spMkLst>
        </pc:spChg>
        <pc:spChg chg="mod or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4" creationId="{1AFD7F7D-8BDF-40A3-B87A-55533D32B756}"/>
          </ac:spMkLst>
        </pc:spChg>
        <pc:spChg chg="mod or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5" creationId="{EBF9E1FF-524D-4288-A4E6-CD5E7F6D8058}"/>
          </ac:spMkLst>
        </pc:spChg>
        <pc:spChg chg="mod or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6" creationId="{8F72B263-F89E-4930-B8C4-1E7D02778906}"/>
          </ac:spMkLst>
        </pc:spChg>
        <pc:spChg chg="add del mo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7" creationId="{7D507825-2EEB-49C4-B0D8-7E12C3EBA490}"/>
          </ac:spMkLst>
        </pc:spChg>
        <pc:spChg chg="add del mo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8" creationId="{8502A8AD-319C-4513-ABEB-F601E8B2998C}"/>
          </ac:spMkLst>
        </pc:spChg>
        <pc:spChg chg="add del mo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9" creationId="{0E6290C8-93CF-4356-B02B-1E14BA77C08C}"/>
          </ac:spMkLst>
        </pc:spChg>
        <pc:spChg chg="add del mo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10" creationId="{6DBEE6E3-DE55-4914-B65A-2666F9C151EE}"/>
          </ac:spMkLst>
        </pc:spChg>
        <pc:spChg chg="add del mod">
          <ac:chgData name="Kraus Ivan" userId="65059584-c3f9-497c-93a2-5f597ddd408c" providerId="ADAL" clId="{5811CAF9-2846-4088-94AE-0EEBE4C6A007}" dt="2022-01-25T19:24:13.536" v="13" actId="6264"/>
          <ac:spMkLst>
            <pc:docMk/>
            <pc:sldMk cId="3295855062" sldId="263"/>
            <ac:spMk id="11" creationId="{A695DD97-AE0F-4357-B227-8364AE681878}"/>
          </ac:spMkLst>
        </pc:spChg>
      </pc:sldChg>
      <pc:sldChg chg="modSp mod">
        <pc:chgData name="Kraus Ivan" userId="65059584-c3f9-497c-93a2-5f597ddd408c" providerId="ADAL" clId="{5811CAF9-2846-4088-94AE-0EEBE4C6A007}" dt="2022-01-25T20:17:02.072" v="112" actId="113"/>
        <pc:sldMkLst>
          <pc:docMk/>
          <pc:sldMk cId="2852163512" sldId="265"/>
        </pc:sldMkLst>
        <pc:spChg chg="mod">
          <ac:chgData name="Kraus Ivan" userId="65059584-c3f9-497c-93a2-5f597ddd408c" providerId="ADAL" clId="{5811CAF9-2846-4088-94AE-0EEBE4C6A007}" dt="2022-01-25T20:17:02.072" v="112" actId="113"/>
          <ac:spMkLst>
            <pc:docMk/>
            <pc:sldMk cId="2852163512" sldId="265"/>
            <ac:spMk id="2" creationId="{DF4BA2F1-ACE7-4AEC-B98A-ED7C203C9427}"/>
          </ac:spMkLst>
        </pc:spChg>
      </pc:sldChg>
      <pc:sldChg chg="modSp mod">
        <pc:chgData name="Kraus Ivan" userId="65059584-c3f9-497c-93a2-5f597ddd408c" providerId="ADAL" clId="{5811CAF9-2846-4088-94AE-0EEBE4C6A007}" dt="2022-01-25T19:24:25.325" v="19" actId="27636"/>
        <pc:sldMkLst>
          <pc:docMk/>
          <pc:sldMk cId="1433301528" sldId="266"/>
        </pc:sldMkLst>
        <pc:spChg chg="mod">
          <ac:chgData name="Kraus Ivan" userId="65059584-c3f9-497c-93a2-5f597ddd408c" providerId="ADAL" clId="{5811CAF9-2846-4088-94AE-0EEBE4C6A007}" dt="2022-01-25T19:24:25.325" v="19" actId="27636"/>
          <ac:spMkLst>
            <pc:docMk/>
            <pc:sldMk cId="1433301528" sldId="266"/>
            <ac:spMk id="3" creationId="{DCAF41AC-B598-4D62-809D-28A191357EE9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23:40.326" v="3" actId="6264"/>
        <pc:sldMkLst>
          <pc:docMk/>
          <pc:sldMk cId="1159213530" sldId="267"/>
        </pc:sldMkLst>
        <pc:spChg chg="mod or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2" creationId="{764BA6EB-8D39-4DBE-9464-3FBEAB670317}"/>
          </ac:spMkLst>
        </pc:spChg>
        <pc:spChg chg="mod or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3" creationId="{9F1424F2-4567-4AA3-ACC2-92DBBC98E0A9}"/>
          </ac:spMkLst>
        </pc:spChg>
        <pc:spChg chg="mod or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4" creationId="{F1143E7C-FA53-4A40-8BB0-CF44B552C434}"/>
          </ac:spMkLst>
        </pc:spChg>
        <pc:spChg chg="mod or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5" creationId="{99836AD2-9ACD-473D-9ED4-009B1D24BAD5}"/>
          </ac:spMkLst>
        </pc:spChg>
        <pc:spChg chg="mod or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6" creationId="{B9A64287-C3FA-41A8-A4A1-D990B7CF645D}"/>
          </ac:spMkLst>
        </pc:spChg>
        <pc:spChg chg="add del mo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7" creationId="{50FDC0C9-4460-4BE2-8021-8AD5ACA57F1D}"/>
          </ac:spMkLst>
        </pc:spChg>
        <pc:spChg chg="add del mo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8" creationId="{E9771753-0437-425B-9952-8CEAFFDE4CDA}"/>
          </ac:spMkLst>
        </pc:spChg>
        <pc:spChg chg="add del mo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9" creationId="{9AF43BD9-F9F5-40E4-B94B-C233BC3686B5}"/>
          </ac:spMkLst>
        </pc:spChg>
        <pc:spChg chg="add del mo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10" creationId="{2016565A-7BE2-42C2-B393-7D9428329BB6}"/>
          </ac:spMkLst>
        </pc:spChg>
        <pc:spChg chg="add del mod">
          <ac:chgData name="Kraus Ivan" userId="65059584-c3f9-497c-93a2-5f597ddd408c" providerId="ADAL" clId="{5811CAF9-2846-4088-94AE-0EEBE4C6A007}" dt="2022-01-25T19:23:40.326" v="3" actId="6264"/>
          <ac:spMkLst>
            <pc:docMk/>
            <pc:sldMk cId="1159213530" sldId="267"/>
            <ac:spMk id="11" creationId="{11E15550-33E1-400E-BC51-FB31EC7DBFC8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50:08.662" v="104" actId="20577"/>
        <pc:sldMkLst>
          <pc:docMk/>
          <pc:sldMk cId="3194800050" sldId="268"/>
        </pc:sldMkLst>
        <pc:spChg chg="mod or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2" creationId="{BEBAF80A-7F2B-42A1-A59D-9F1BD76BFD66}"/>
          </ac:spMkLst>
        </pc:spChg>
        <pc:spChg chg="mod ord">
          <ac:chgData name="Kraus Ivan" userId="65059584-c3f9-497c-93a2-5f597ddd408c" providerId="ADAL" clId="{5811CAF9-2846-4088-94AE-0EEBE4C6A007}" dt="2022-01-25T19:50:08.662" v="104" actId="20577"/>
          <ac:spMkLst>
            <pc:docMk/>
            <pc:sldMk cId="3194800050" sldId="268"/>
            <ac:spMk id="3" creationId="{FDC429D6-D992-4AB6-A5D2-2C5395DBD015}"/>
          </ac:spMkLst>
        </pc:spChg>
        <pc:spChg chg="mod or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4" creationId="{FA32D9F4-5B19-4959-91DA-87542DA7999E}"/>
          </ac:spMkLst>
        </pc:spChg>
        <pc:spChg chg="mod or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5" creationId="{DDD7AA74-1248-4150-8C77-4AE5A1FAB6E9}"/>
          </ac:spMkLst>
        </pc:spChg>
        <pc:spChg chg="mod or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6" creationId="{F9CA872B-F614-4EA2-9D97-A2B8E885FDA1}"/>
          </ac:spMkLst>
        </pc:spChg>
        <pc:spChg chg="add del mo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7" creationId="{5CB44127-D04F-4037-9480-E329CB225206}"/>
          </ac:spMkLst>
        </pc:spChg>
        <pc:spChg chg="add del mo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8" creationId="{13A596C4-7C72-4DFB-B6D9-1CEEC0BAB6AA}"/>
          </ac:spMkLst>
        </pc:spChg>
        <pc:spChg chg="add del mo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9" creationId="{780B293E-9004-4F76-9358-827973B27F28}"/>
          </ac:spMkLst>
        </pc:spChg>
        <pc:spChg chg="add del mo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10" creationId="{F2994337-052B-4508-ADD2-E15EBF57E787}"/>
          </ac:spMkLst>
        </pc:spChg>
        <pc:spChg chg="add del mod">
          <ac:chgData name="Kraus Ivan" userId="65059584-c3f9-497c-93a2-5f597ddd408c" providerId="ADAL" clId="{5811CAF9-2846-4088-94AE-0EEBE4C6A007}" dt="2022-01-25T19:24:15.327" v="14" actId="6264"/>
          <ac:spMkLst>
            <pc:docMk/>
            <pc:sldMk cId="3194800050" sldId="268"/>
            <ac:spMk id="11" creationId="{F6B2B6B6-AFFD-4F81-998C-AFE6D330604A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34:09.133" v="94" actId="20577"/>
        <pc:sldMkLst>
          <pc:docMk/>
          <pc:sldMk cId="3474482793" sldId="269"/>
        </pc:sldMkLst>
        <pc:spChg chg="mod or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2" creationId="{8557E0DA-7FC8-47DF-923C-C7A2BD482646}"/>
          </ac:spMkLst>
        </pc:spChg>
        <pc:spChg chg="mod ord">
          <ac:chgData name="Kraus Ivan" userId="65059584-c3f9-497c-93a2-5f597ddd408c" providerId="ADAL" clId="{5811CAF9-2846-4088-94AE-0EEBE4C6A007}" dt="2022-01-25T19:34:09.133" v="94" actId="20577"/>
          <ac:spMkLst>
            <pc:docMk/>
            <pc:sldMk cId="3474482793" sldId="269"/>
            <ac:spMk id="3" creationId="{7EE3BD81-7714-4CF5-B9D3-B2B0BB6D0EE0}"/>
          </ac:spMkLst>
        </pc:spChg>
        <pc:spChg chg="mod or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4" creationId="{BAA1190E-8D49-407A-B2F3-92FE6B6BC602}"/>
          </ac:spMkLst>
        </pc:spChg>
        <pc:spChg chg="mod or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5" creationId="{93B476CD-30E4-4B04-A5B1-441E91CEF066}"/>
          </ac:spMkLst>
        </pc:spChg>
        <pc:spChg chg="mod or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6" creationId="{4C36E98F-14FE-4391-970A-E22A64BF2CDD}"/>
          </ac:spMkLst>
        </pc:spChg>
        <pc:spChg chg="add del mo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7" creationId="{065AEF85-ACFD-45A1-8238-3ADC1E19240B}"/>
          </ac:spMkLst>
        </pc:spChg>
        <pc:spChg chg="add del mo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8" creationId="{C34B0065-152B-4C00-84F0-95C7EDAA2B62}"/>
          </ac:spMkLst>
        </pc:spChg>
        <pc:spChg chg="add del mo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9" creationId="{A6C38F0F-6218-4C42-A30E-B539AFCF4A41}"/>
          </ac:spMkLst>
        </pc:spChg>
        <pc:spChg chg="add del mo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10" creationId="{1A82485A-EF0C-43DB-8F1B-9C0C6CE0053D}"/>
          </ac:spMkLst>
        </pc:spChg>
        <pc:spChg chg="add del mod">
          <ac:chgData name="Kraus Ivan" userId="65059584-c3f9-497c-93a2-5f597ddd408c" providerId="ADAL" clId="{5811CAF9-2846-4088-94AE-0EEBE4C6A007}" dt="2022-01-25T19:23:36.965" v="1" actId="6264"/>
          <ac:spMkLst>
            <pc:docMk/>
            <pc:sldMk cId="3474482793" sldId="269"/>
            <ac:spMk id="11" creationId="{96C40ACB-B2BA-4386-ACA2-2C94AF8FEB6B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23:48.711" v="7" actId="6264"/>
        <pc:sldMkLst>
          <pc:docMk/>
          <pc:sldMk cId="3173880133" sldId="270"/>
        </pc:sldMkLst>
        <pc:spChg chg="del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2" creationId="{7EFA6C6C-41EF-42B8-9AAE-8A2FD365C205}"/>
          </ac:spMkLst>
        </pc:spChg>
        <pc:spChg chg="del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3" creationId="{1C0E9B8E-6610-4725-B173-C8291D298203}"/>
          </ac:spMkLst>
        </pc:spChg>
        <pc:spChg chg="mod or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4" creationId="{D1C6E64C-C6BA-4E2C-BD1D-9F4A53F0EDA2}"/>
          </ac:spMkLst>
        </pc:spChg>
        <pc:spChg chg="mod or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5" creationId="{BC13DA51-3241-4739-AF8A-91ADD2E6F51D}"/>
          </ac:spMkLst>
        </pc:spChg>
        <pc:spChg chg="mod or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6" creationId="{FF247940-7AFC-4F04-BDA5-F815076CD00F}"/>
          </ac:spMkLst>
        </pc:spChg>
        <pc:spChg chg="add del mo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8" creationId="{618E2226-8973-452C-AC6E-6AA89A7082BB}"/>
          </ac:spMkLst>
        </pc:spChg>
        <pc:spChg chg="add del mo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9" creationId="{4BAE9178-3A68-4268-B481-45C71029DC79}"/>
          </ac:spMkLst>
        </pc:spChg>
        <pc:spChg chg="add del mo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10" creationId="{9FB851B9-863C-4F2E-8D1C-98303B31F883}"/>
          </ac:spMkLst>
        </pc:spChg>
        <pc:spChg chg="add mod or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11" creationId="{CB1CC51A-AB73-4533-B16E-C12B74F0DCD4}"/>
          </ac:spMkLst>
        </pc:spChg>
        <pc:spChg chg="add mod ord">
          <ac:chgData name="Kraus Ivan" userId="65059584-c3f9-497c-93a2-5f597ddd408c" providerId="ADAL" clId="{5811CAF9-2846-4088-94AE-0EEBE4C6A007}" dt="2022-01-25T19:23:48.711" v="7" actId="6264"/>
          <ac:spMkLst>
            <pc:docMk/>
            <pc:sldMk cId="3173880133" sldId="270"/>
            <ac:spMk id="12" creationId="{7DE831DE-832C-4C67-A0B9-6E27716CCF08}"/>
          </ac:spMkLst>
        </pc:spChg>
      </pc:sldChg>
      <pc:sldChg chg="addSp delSp modSp mod chgLayout">
        <pc:chgData name="Kraus Ivan" userId="65059584-c3f9-497c-93a2-5f597ddd408c" providerId="ADAL" clId="{5811CAF9-2846-4088-94AE-0EEBE4C6A007}" dt="2022-01-25T19:23:54.576" v="9" actId="6264"/>
        <pc:sldMkLst>
          <pc:docMk/>
          <pc:sldMk cId="4065597253" sldId="271"/>
        </pc:sldMkLst>
        <pc:spChg chg="add del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2" creationId="{537AF286-B25B-4AF0-B0EF-212ACE98B1F6}"/>
          </ac:spMkLst>
        </pc:spChg>
        <pc:spChg chg="add del mo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3" creationId="{C28A88B4-0561-453C-BEFE-EC2F94F11938}"/>
          </ac:spMkLst>
        </pc:spChg>
        <pc:spChg chg="mod or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4" creationId="{7F57D3D2-CEE3-4CC3-9900-4421E464D84F}"/>
          </ac:spMkLst>
        </pc:spChg>
        <pc:spChg chg="mod or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5" creationId="{CF0F04F8-D47C-4038-BA6C-05816F05A105}"/>
          </ac:spMkLst>
        </pc:spChg>
        <pc:spChg chg="mod or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6" creationId="{EC50D13E-5B21-491F-9F55-EC074DBD089C}"/>
          </ac:spMkLst>
        </pc:spChg>
        <pc:spChg chg="add del mo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8" creationId="{9A97674E-1338-4F96-8E4D-A11D0FB0C617}"/>
          </ac:spMkLst>
        </pc:spChg>
        <pc:spChg chg="add del mo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9" creationId="{289BA106-3943-4A73-9344-5EDB8D10E26C}"/>
          </ac:spMkLst>
        </pc:spChg>
        <pc:spChg chg="add del mo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10" creationId="{DB4D463D-8CCB-4860-BDEA-3C90B323B8A0}"/>
          </ac:spMkLst>
        </pc:spChg>
        <pc:spChg chg="add del mod ord">
          <ac:chgData name="Kraus Ivan" userId="65059584-c3f9-497c-93a2-5f597ddd408c" providerId="ADAL" clId="{5811CAF9-2846-4088-94AE-0EEBE4C6A007}" dt="2022-01-25T19:23:54.576" v="9" actId="6264"/>
          <ac:spMkLst>
            <pc:docMk/>
            <pc:sldMk cId="4065597253" sldId="271"/>
            <ac:spMk id="11" creationId="{774E2DD5-0739-4CF5-9DE7-286F70F36B86}"/>
          </ac:spMkLst>
        </pc:spChg>
        <pc:picChg chg="mod ord">
          <ac:chgData name="Kraus Ivan" userId="65059584-c3f9-497c-93a2-5f597ddd408c" providerId="ADAL" clId="{5811CAF9-2846-4088-94AE-0EEBE4C6A007}" dt="2022-01-25T19:23:54.576" v="9" actId="6264"/>
          <ac:picMkLst>
            <pc:docMk/>
            <pc:sldMk cId="4065597253" sldId="271"/>
            <ac:picMk id="7" creationId="{D396EE1B-695D-4764-8193-31EBCDF891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 userDrawn="1"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upravodivost" TargetMode="External"/><Relationship Id="rId2" Type="http://schemas.openxmlformats.org/officeDocument/2006/relationships/hyperlink" Target="https://www.researchgate.net/figure/Static-model-of-Cooper-pair-formation_fig1_2731195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EUo9VswoVI&amp;ab_channel=PhysicsHigh" TargetMode="External"/><Relationship Id="rId5" Type="http://schemas.openxmlformats.org/officeDocument/2006/relationships/hyperlink" Target="https://www.imeche.org/news/news-article/world's-longest-superconductor-cable-provides-hope-30101401" TargetMode="External"/><Relationship Id="rId4" Type="http://schemas.openxmlformats.org/officeDocument/2006/relationships/hyperlink" Target="https://www.open.edu/openlearn/science-maths-technology/engineering-technology/superconductivity/content-section-2.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Martin Černík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Supravodiče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C4442-59D6-42B4-8285-4FB3BE4A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Vysokoteplotní supravodiče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40681-0E97-4D72-8B00-2912A7F9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Na bázi </a:t>
            </a:r>
            <a:r>
              <a:rPr lang="cs-CZ" dirty="0" err="1"/>
              <a:t>kuprátů</a:t>
            </a:r>
            <a:r>
              <a:rPr lang="cs-CZ" dirty="0"/>
              <a:t> (X1-X2-Cu3-Ox)</a:t>
            </a:r>
          </a:p>
          <a:p>
            <a:r>
              <a:rPr lang="cs-CZ" dirty="0"/>
              <a:t>Karl Alexander Müller a Johannes Georg </a:t>
            </a:r>
            <a:r>
              <a:rPr lang="cs-CZ" dirty="0" err="1"/>
              <a:t>Bednorz</a:t>
            </a:r>
            <a:r>
              <a:rPr lang="cs-CZ" dirty="0"/>
              <a:t> – leden 1986</a:t>
            </a:r>
          </a:p>
          <a:p>
            <a:r>
              <a:rPr lang="cs-CZ" dirty="0"/>
              <a:t>Současná teorie funguje na principu spontánního narušení symetrie na kvantové úrovni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FA3BD-4ED9-4A5D-BAAA-733EE8A6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98E9C-95BD-4408-8235-D806AA3A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434A14-ADEA-4B7C-B770-71FE51C0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6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3F483-666D-41E5-B7EC-ED4ADA1A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A525E-9915-45C0-9AFE-0CACAA0F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Levitace</a:t>
            </a:r>
          </a:p>
          <a:p>
            <a:pPr lvl="1"/>
            <a:r>
              <a:rPr lang="cs-CZ" dirty="0"/>
              <a:t>Setrvačníky (hlavně družice)</a:t>
            </a:r>
          </a:p>
          <a:p>
            <a:pPr lvl="1"/>
            <a:r>
              <a:rPr lang="cs-CZ" dirty="0"/>
              <a:t>MAGLEV </a:t>
            </a:r>
          </a:p>
          <a:p>
            <a:r>
              <a:rPr lang="cs-CZ" dirty="0"/>
              <a:t>Energetika</a:t>
            </a:r>
          </a:p>
          <a:p>
            <a:r>
              <a:rPr lang="cs-CZ" dirty="0"/>
              <a:t>Urychlovače</a:t>
            </a:r>
          </a:p>
          <a:p>
            <a:r>
              <a:rPr lang="cs-CZ" dirty="0"/>
              <a:t>Fúzní reaktory</a:t>
            </a:r>
          </a:p>
          <a:p>
            <a:r>
              <a:rPr lang="cs-CZ" dirty="0"/>
              <a:t>SQUID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FD7F7D-8BDF-40A3-B87A-55533D32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F9E1FF-524D-4288-A4E6-CD5E7F6D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2B263-F89E-4930-B8C4-1E7D0277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8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AF80A-7F2B-42A1-A59D-9F1BD76B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Essen(tam je ten kabel)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429D6-D992-4AB6-A5D2-2C5395DB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Normální 0,3 </a:t>
            </a:r>
            <a:r>
              <a:rPr lang="el-GR" dirty="0"/>
              <a:t>Ω</a:t>
            </a:r>
            <a:r>
              <a:rPr lang="cs-CZ" dirty="0"/>
              <a:t> při 400 </a:t>
            </a:r>
            <a:r>
              <a:rPr lang="cs-CZ" dirty="0" err="1"/>
              <a:t>kV</a:t>
            </a:r>
            <a:r>
              <a:rPr lang="cs-CZ" dirty="0"/>
              <a:t>, 630 A (ztráty až 119 kW, hrnek čaje každých 0,6 s; 1600 žárovek)</a:t>
            </a:r>
          </a:p>
          <a:p>
            <a:r>
              <a:rPr lang="cs-CZ" dirty="0"/>
              <a:t>Supravodič při 10 </a:t>
            </a:r>
            <a:r>
              <a:rPr lang="cs-CZ" dirty="0" err="1"/>
              <a:t>kV</a:t>
            </a:r>
            <a:r>
              <a:rPr lang="cs-CZ" dirty="0"/>
              <a:t>, až 3000 A, levnější transformátory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2D9F4-5B19-4959-91DA-87542DA7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D7AA74-1248-4150-8C77-4AE5A1FA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CA872B-F614-4EA2-9D97-A2B8E88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50AFD-F142-44AD-993E-D9AD28F1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48" y="3429000"/>
            <a:ext cx="4133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0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BA2F1-ACE7-4AEC-B98A-ED7C203C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66" y="2759484"/>
            <a:ext cx="10023475" cy="1339031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Prostor na vaše otázky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8E418F-4DF9-4DFD-8835-B026B61A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61ACCC-0894-44C9-BDD2-ECF22390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E5775-BD0F-471F-ABF0-FCC1D3AE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6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45CD2-783B-4375-A5AB-6A4ED387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41AC-B598-4D62-809D-28A191357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Supersonic O2 Beam Assisted Deposition of Long-Length YBa2Cu3O7 Coated Conductors - Scientific Figure on ResearchGate. Available from: </a:t>
            </a:r>
            <a:r>
              <a:rPr lang="en-US" dirty="0">
                <a:hlinkClick r:id="rId2"/>
              </a:rPr>
              <a:t>https://www.researchgate.net/figure/Static-model-of-Cooper-pair-formation_fig1_273119542</a:t>
            </a:r>
            <a:r>
              <a:rPr lang="en-US" dirty="0"/>
              <a:t> [accessed 21 Dec, 2021]</a:t>
            </a:r>
            <a:endParaRPr lang="cs-CZ" dirty="0"/>
          </a:p>
          <a:p>
            <a:r>
              <a:rPr lang="en-US" dirty="0" err="1"/>
              <a:t>Rampino</a:t>
            </a:r>
            <a:r>
              <a:rPr lang="en-US" dirty="0"/>
              <a:t>, Stefano. (2007). Supersonic O2 Beam Assisted Deposition of Long-Length YBa2Cu3O7 Coated Conductors. 10.13140/2.1.3896.6564. 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https://cs.wikipedia.org/wiki/Supravodivost</a:t>
            </a:r>
            <a:endParaRPr lang="cs-CZ" dirty="0"/>
          </a:p>
          <a:p>
            <a:r>
              <a:rPr lang="cs-CZ" dirty="0">
                <a:hlinkClick r:id="rId4"/>
              </a:rPr>
              <a:t>https://www.open.edu/openlearn/science-maths-technology/engineering-technology/superconductivity/content-section-2.1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https://www.imeche.org/news/news-article/world's-longest-superconductor-cable-provides-hope-30101401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https://www.youtube.com/watch?v=CEUo9VswoVI&amp;ab_channel=PhysicsHigh</a:t>
            </a:r>
            <a:r>
              <a:rPr lang="cs-CZ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80882-2688-4E13-8347-15F9E21A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C3064-38EF-4E88-99BB-7C0EC251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1563B-EA2D-4E2C-92F1-7EF34281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0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Normální vodiče</a:t>
            </a:r>
          </a:p>
          <a:p>
            <a:r>
              <a:rPr lang="cs-CZ" dirty="0"/>
              <a:t>Objev</a:t>
            </a:r>
          </a:p>
          <a:p>
            <a:r>
              <a:rPr lang="cs-CZ" dirty="0"/>
              <a:t>Jak to funguje</a:t>
            </a:r>
          </a:p>
          <a:p>
            <a:r>
              <a:rPr lang="cs-CZ" dirty="0"/>
              <a:t>Dělení</a:t>
            </a:r>
          </a:p>
          <a:p>
            <a:r>
              <a:rPr lang="cs-CZ" dirty="0"/>
              <a:t>Využití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7E0DA-7FC8-47DF-923C-C7A2BD48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Vodiče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E3BD81-7714-4CF5-B9D3-B2B0BB6D0E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8324" y="1825624"/>
                <a:ext cx="10023476" cy="439554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Stříbro: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=1,6∙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cs-CZ" dirty="0"/>
              </a:p>
              <a:p>
                <a:r>
                  <a:rPr lang="cs-CZ" dirty="0"/>
                  <a:t>Supravodiče: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EE3BD81-7714-4CF5-B9D3-B2B0BB6D0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324" y="1825624"/>
                <a:ext cx="10023476" cy="4395548"/>
              </a:xfrm>
              <a:blipFill>
                <a:blip r:embed="rId2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A1190E-8D49-407A-B2F3-92FE6B6B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B476CD-30E4-4B04-A5B1-441E91CE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36E98F-14FE-4391-970A-E22A64BF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48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EEB4E-3F23-42E6-BA61-1EE34E2F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Objev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047C4BE-FC0F-4B58-9B7F-E83ABD18D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127" y="1426895"/>
            <a:ext cx="3254417" cy="400421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527843-FFDD-4441-AF1D-E17F5B6E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68CD5-5307-4D3C-B013-FC2DAA01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A8EFF-596B-4DA2-911C-DA0D7057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296665-B7EC-4E04-AB29-604EF5CB4B93}"/>
              </a:ext>
            </a:extLst>
          </p:cNvPr>
          <p:cNvSpPr txBox="1"/>
          <p:nvPr/>
        </p:nvSpPr>
        <p:spPr>
          <a:xfrm>
            <a:off x="2255127" y="5522540"/>
            <a:ext cx="3254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Bree Serif" panose="02000503040000020004" pitchFamily="2" charset="-18"/>
              </a:rPr>
              <a:t>Heike</a:t>
            </a:r>
            <a:r>
              <a:rPr lang="cs-CZ" sz="2000" b="1" dirty="0">
                <a:latin typeface="Bree Serif" panose="02000503040000020004" pitchFamily="2" charset="-18"/>
              </a:rPr>
              <a:t> </a:t>
            </a:r>
            <a:r>
              <a:rPr lang="cs-CZ" sz="2000" b="1" dirty="0" err="1">
                <a:latin typeface="Bree Serif" panose="02000503040000020004" pitchFamily="2" charset="-18"/>
              </a:rPr>
              <a:t>Kammerlingh</a:t>
            </a:r>
            <a:r>
              <a:rPr lang="cs-CZ" sz="2000" b="1" dirty="0">
                <a:latin typeface="Bree Serif" panose="02000503040000020004" pitchFamily="2" charset="-18"/>
              </a:rPr>
              <a:t> </a:t>
            </a:r>
            <a:r>
              <a:rPr lang="cs-CZ" sz="2000" b="1" dirty="0" err="1">
                <a:latin typeface="Bree Serif" panose="02000503040000020004" pitchFamily="2" charset="-18"/>
              </a:rPr>
              <a:t>Onnes</a:t>
            </a:r>
            <a:endParaRPr lang="cs-CZ" sz="2000" b="1" dirty="0">
              <a:latin typeface="Bree Serif" panose="02000503040000020004" pitchFamily="2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BAF1B3-6946-4B41-8686-102E0FFF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64" y="1157397"/>
            <a:ext cx="3607032" cy="47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4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BA6EB-8D39-4DBE-9464-3FBEAB67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Meissnerův-</a:t>
            </a:r>
            <a:r>
              <a:rPr lang="cs-CZ" dirty="0" err="1"/>
              <a:t>Ochsenfeldův</a:t>
            </a:r>
            <a:r>
              <a:rPr lang="cs-CZ" dirty="0"/>
              <a:t> jev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424F2-4567-4AA3-ACC2-92DBBC98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1933</a:t>
            </a:r>
          </a:p>
          <a:p>
            <a:r>
              <a:rPr lang="cs-CZ" dirty="0" err="1"/>
              <a:t>Antimeissnerův</a:t>
            </a:r>
            <a:r>
              <a:rPr lang="cs-CZ" dirty="0"/>
              <a:t> jev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43E7C-FA53-4A40-8BB0-CF44B552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836AD2-9ACD-473D-9ED4-009B1D24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A64287-C3FA-41A8-A4A1-D990B7CF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074" name="Picture 2" descr="Meissnerův efekt – Web o chemii, elektronice a programování">
            <a:extLst>
              <a:ext uri="{FF2B5EF4-FFF2-40B4-BE49-F238E27FC236}">
                <a16:creationId xmlns:a16="http://schemas.microsoft.com/office/drawing/2014/main" id="{1E2D6A63-6B1D-44CF-9BD9-519DC393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41" y="1530466"/>
            <a:ext cx="3723621" cy="38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3CC7713-7392-477D-A76E-0CEF6D56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23" y="2994791"/>
            <a:ext cx="3934277" cy="26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1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91B02-C9DA-4CB9-877E-6844F6E9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/>
              <a:t>BCS Teorie</a:t>
            </a:r>
            <a:endParaRPr lang="cs-CZ" dirty="0"/>
          </a:p>
        </p:txBody>
      </p:sp>
      <p:pic>
        <p:nvPicPr>
          <p:cNvPr id="2050" name="Picture 2" descr="3-Static model of Cooper pair formation. | Download Scientific Diagram">
            <a:extLst>
              <a:ext uri="{FF2B5EF4-FFF2-40B4-BE49-F238E27FC236}">
                <a16:creationId xmlns:a16="http://schemas.microsoft.com/office/drawing/2014/main" id="{EF5F53E8-3E35-46D8-B181-B3E83513A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48" y="1825625"/>
            <a:ext cx="5798028" cy="439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CBA2D-49FF-4623-B569-08551814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1CE42E-231D-469E-BFD6-0D15454D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DD2027-513B-44FD-A1C7-76902700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6"/>
    </mc:Choice>
    <mc:Fallback xmlns="">
      <p:transition spd="slow" advTm="110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CB1CC51A-AB73-4533-B16E-C12B74F0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DE831DE-832C-4C67-A0B9-6E27716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6E64C-C6BA-4E2C-BD1D-9F4A53F0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8477" y="6356352"/>
            <a:ext cx="2429847" cy="366469"/>
          </a:xfrm>
        </p:spPr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13DA51-3241-4739-AF8A-91ADD2E6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677" y="6357696"/>
            <a:ext cx="3298767" cy="365125"/>
          </a:xfrm>
        </p:spPr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47940-7AFC-4F04-BDA5-F815076C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600" y="6359526"/>
            <a:ext cx="27432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Nahrávání obrazovky 8">
            <a:hlinkClick r:id="" action="ppaction://media"/>
            <a:extLst>
              <a:ext uri="{FF2B5EF4-FFF2-40B4-BE49-F238E27FC236}">
                <a16:creationId xmlns:a16="http://schemas.microsoft.com/office/drawing/2014/main" id="{E625DCEB-AC08-466D-8323-B3F35EA197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663" end="862.21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3897" y="968188"/>
            <a:ext cx="10217902" cy="5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013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AF286-B25B-4AF0-B0EF-212ACE98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57D3D2-CEE3-4CC3-9900-4421E464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F04F8-D47C-4038-BA6C-05816F05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50D13E-5B21-491F-9F55-EC074DBD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Nahrávání obrazovky 9">
            <a:hlinkClick r:id="" action="ppaction://media"/>
            <a:extLst>
              <a:ext uri="{FF2B5EF4-FFF2-40B4-BE49-F238E27FC236}">
                <a16:creationId xmlns:a16="http://schemas.microsoft.com/office/drawing/2014/main" id="{D396EE1B-695D-4764-8193-31EBCDF891D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7788" y="1069381"/>
            <a:ext cx="10284011" cy="52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972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1C42F-B980-4A29-B539-68DDFB98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 I./II.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C1E1D-FCAA-4807-ABDC-DE958A06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5015482" cy="439554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Typ I</a:t>
            </a:r>
          </a:p>
          <a:p>
            <a:r>
              <a:rPr lang="cs-CZ" dirty="0"/>
              <a:t>Dokonalá diamagnetika</a:t>
            </a:r>
          </a:p>
          <a:p>
            <a:r>
              <a:rPr lang="cs-CZ" dirty="0"/>
              <a:t>23,2 K</a:t>
            </a:r>
          </a:p>
          <a:p>
            <a:r>
              <a:rPr lang="cs-CZ" dirty="0"/>
              <a:t>Musí se chladit heliem</a:t>
            </a:r>
          </a:p>
          <a:p>
            <a:r>
              <a:rPr lang="cs-CZ" dirty="0"/>
              <a:t>Platí pro ně BCS teorie</a:t>
            </a:r>
          </a:p>
          <a:p>
            <a:r>
              <a:rPr lang="cs-CZ" dirty="0"/>
              <a:t>Jde o kovy nebo jejich slitiny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4AD053-DC40-49FE-9018-5206C460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71805D-29B0-4C00-82A1-6152EAD5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9DA6D-1C1C-489F-92DE-468FF41B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562FD5-1139-4A4C-9A42-EB185933517D}"/>
              </a:ext>
            </a:extLst>
          </p:cNvPr>
          <p:cNvSpPr txBox="1"/>
          <p:nvPr/>
        </p:nvSpPr>
        <p:spPr>
          <a:xfrm>
            <a:off x="7122020" y="1825624"/>
            <a:ext cx="4387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800" dirty="0">
                <a:latin typeface="Bree Serif" panose="02000503040000020004"/>
              </a:rPr>
              <a:t>Typ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ree Serif" panose="02000503040000020004"/>
              </a:rPr>
              <a:t>Nejsou dokonalá diamagnetika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ree Serif" panose="02000503040000020004"/>
              </a:rPr>
              <a:t>Fungují i při vyšších teplotách (až 160(300) 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ree Serif" panose="02000503040000020004"/>
              </a:rPr>
              <a:t>Chladí se dusíkem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Bree Serif" panose="02000503040000020004"/>
              </a:rPr>
              <a:t>Oxidy, organické sloučeniny,…</a:t>
            </a:r>
          </a:p>
        </p:txBody>
      </p:sp>
    </p:spTree>
    <p:extLst>
      <p:ext uri="{BB962C8B-B14F-4D97-AF65-F5344CB8AC3E}">
        <p14:creationId xmlns:p14="http://schemas.microsoft.com/office/powerpoint/2010/main" val="323656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C5B81125-6E84-4F4C-BD8B-26F35B859F95}" vid="{525AAA4E-249F-4EEA-A217-141F78C1963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1836</TotalTime>
  <Words>357</Words>
  <Application>Microsoft Office PowerPoint</Application>
  <PresentationFormat>Širokoúhlá obrazovka</PresentationFormat>
  <Paragraphs>92</Paragraphs>
  <Slides>14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Bree Serif</vt:lpstr>
      <vt:lpstr>Calibri</vt:lpstr>
      <vt:lpstr>Cambria Math</vt:lpstr>
      <vt:lpstr>Motiv1</vt:lpstr>
      <vt:lpstr>Supravodiče</vt:lpstr>
      <vt:lpstr>Obsah</vt:lpstr>
      <vt:lpstr>Vodiče</vt:lpstr>
      <vt:lpstr>Objev</vt:lpstr>
      <vt:lpstr>Meissnerův-Ochsenfeldův jev</vt:lpstr>
      <vt:lpstr>BCS Teorie</vt:lpstr>
      <vt:lpstr>Prezentace aplikace PowerPoint</vt:lpstr>
      <vt:lpstr>Prezentace aplikace PowerPoint</vt:lpstr>
      <vt:lpstr>Typ I./II.</vt:lpstr>
      <vt:lpstr>Vysokoteplotní supravodiče</vt:lpstr>
      <vt:lpstr>Aplikace</vt:lpstr>
      <vt:lpstr>Essen(tam je ten kabel)</vt:lpstr>
      <vt:lpstr>Prostor na vaše 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</dc:title>
  <dc:creator>Vojtech Svandelik;Ivan Kraus</dc:creator>
  <cp:lastModifiedBy>Ivan Kraus</cp:lastModifiedBy>
  <cp:revision>67</cp:revision>
  <dcterms:created xsi:type="dcterms:W3CDTF">2016-10-28T15:41:46Z</dcterms:created>
  <dcterms:modified xsi:type="dcterms:W3CDTF">2022-01-25T20:17:06Z</dcterms:modified>
</cp:coreProperties>
</file>