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2BFCFB8-3A5D-4667-BA79-01D1B07A0F7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D2DE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F0C0E-4BE3-435C-8C53-86304171D933}" v="2" dt="2022-01-06T20:54:32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us Ivan" userId="65059584-c3f9-497c-93a2-5f597ddd408c" providerId="ADAL" clId="{4C4F0C0E-4BE3-435C-8C53-86304171D933}"/>
    <pc:docChg chg="undo redo custSel modSld">
      <pc:chgData name="Kraus Ivan" userId="65059584-c3f9-497c-93a2-5f597ddd408c" providerId="ADAL" clId="{4C4F0C0E-4BE3-435C-8C53-86304171D933}" dt="2022-01-06T20:53:52.453" v="27" actId="1076"/>
      <pc:docMkLst>
        <pc:docMk/>
      </pc:docMkLst>
      <pc:sldChg chg="addSp delSp modSp mod chgLayout">
        <pc:chgData name="Kraus Ivan" userId="65059584-c3f9-497c-93a2-5f597ddd408c" providerId="ADAL" clId="{4C4F0C0E-4BE3-435C-8C53-86304171D933}" dt="2022-01-06T20:51:54.538" v="1" actId="6264"/>
        <pc:sldMkLst>
          <pc:docMk/>
          <pc:sldMk cId="3976544661" sldId="257"/>
        </pc:sldMkLst>
        <pc:spChg chg="mod ord">
          <ac:chgData name="Kraus Ivan" userId="65059584-c3f9-497c-93a2-5f597ddd408c" providerId="ADAL" clId="{4C4F0C0E-4BE3-435C-8C53-86304171D933}" dt="2022-01-06T20:51:54.538" v="1" actId="6264"/>
          <ac:spMkLst>
            <pc:docMk/>
            <pc:sldMk cId="3976544661" sldId="257"/>
            <ac:spMk id="2" creationId="{685F8836-CBBE-45BD-B8C6-79D657EDB7FA}"/>
          </ac:spMkLst>
        </pc:spChg>
        <pc:spChg chg="mod ord">
          <ac:chgData name="Kraus Ivan" userId="65059584-c3f9-497c-93a2-5f597ddd408c" providerId="ADAL" clId="{4C4F0C0E-4BE3-435C-8C53-86304171D933}" dt="2022-01-06T20:51:54.538" v="1" actId="6264"/>
          <ac:spMkLst>
            <pc:docMk/>
            <pc:sldMk cId="3976544661" sldId="257"/>
            <ac:spMk id="3" creationId="{8F449B59-AFBA-4388-9EC3-479BF07CC92D}"/>
          </ac:spMkLst>
        </pc:spChg>
        <pc:spChg chg="mod ord">
          <ac:chgData name="Kraus Ivan" userId="65059584-c3f9-497c-93a2-5f597ddd408c" providerId="ADAL" clId="{4C4F0C0E-4BE3-435C-8C53-86304171D933}" dt="2022-01-06T20:51:54.538" v="1" actId="6264"/>
          <ac:spMkLst>
            <pc:docMk/>
            <pc:sldMk cId="3976544661" sldId="257"/>
            <ac:spMk id="4" creationId="{2CD86C5C-F796-4400-A495-83F7E101D940}"/>
          </ac:spMkLst>
        </pc:spChg>
        <pc:spChg chg="mod ord">
          <ac:chgData name="Kraus Ivan" userId="65059584-c3f9-497c-93a2-5f597ddd408c" providerId="ADAL" clId="{4C4F0C0E-4BE3-435C-8C53-86304171D933}" dt="2022-01-06T20:51:54.538" v="1" actId="6264"/>
          <ac:spMkLst>
            <pc:docMk/>
            <pc:sldMk cId="3976544661" sldId="257"/>
            <ac:spMk id="5" creationId="{C952655D-B8C7-4BFE-A2F6-BD99F514A269}"/>
          </ac:spMkLst>
        </pc:spChg>
        <pc:spChg chg="mod ord">
          <ac:chgData name="Kraus Ivan" userId="65059584-c3f9-497c-93a2-5f597ddd408c" providerId="ADAL" clId="{4C4F0C0E-4BE3-435C-8C53-86304171D933}" dt="2022-01-06T20:51:54.538" v="1" actId="6264"/>
          <ac:spMkLst>
            <pc:docMk/>
            <pc:sldMk cId="3976544661" sldId="257"/>
            <ac:spMk id="6" creationId="{577BE81F-BE17-415E-B4C8-9367A6B8F201}"/>
          </ac:spMkLst>
        </pc:spChg>
        <pc:spChg chg="add del mod">
          <ac:chgData name="Kraus Ivan" userId="65059584-c3f9-497c-93a2-5f597ddd408c" providerId="ADAL" clId="{4C4F0C0E-4BE3-435C-8C53-86304171D933}" dt="2022-01-06T20:51:54.027" v="0" actId="6264"/>
          <ac:spMkLst>
            <pc:docMk/>
            <pc:sldMk cId="3976544661" sldId="257"/>
            <ac:spMk id="7" creationId="{863D32DB-97E4-4372-98DF-3F72D4190629}"/>
          </ac:spMkLst>
        </pc:spChg>
        <pc:spChg chg="add del mod">
          <ac:chgData name="Kraus Ivan" userId="65059584-c3f9-497c-93a2-5f597ddd408c" providerId="ADAL" clId="{4C4F0C0E-4BE3-435C-8C53-86304171D933}" dt="2022-01-06T20:51:54.027" v="0" actId="6264"/>
          <ac:spMkLst>
            <pc:docMk/>
            <pc:sldMk cId="3976544661" sldId="257"/>
            <ac:spMk id="8" creationId="{C76C01DB-0A66-4217-8441-1DA9A84C8DB1}"/>
          </ac:spMkLst>
        </pc:spChg>
        <pc:spChg chg="add del mod">
          <ac:chgData name="Kraus Ivan" userId="65059584-c3f9-497c-93a2-5f597ddd408c" providerId="ADAL" clId="{4C4F0C0E-4BE3-435C-8C53-86304171D933}" dt="2022-01-06T20:51:54.027" v="0" actId="6264"/>
          <ac:spMkLst>
            <pc:docMk/>
            <pc:sldMk cId="3976544661" sldId="257"/>
            <ac:spMk id="9" creationId="{0EB3676F-579E-4FA4-956B-CD0C4909C4AB}"/>
          </ac:spMkLst>
        </pc:spChg>
        <pc:spChg chg="add del mod">
          <ac:chgData name="Kraus Ivan" userId="65059584-c3f9-497c-93a2-5f597ddd408c" providerId="ADAL" clId="{4C4F0C0E-4BE3-435C-8C53-86304171D933}" dt="2022-01-06T20:51:54.027" v="0" actId="6264"/>
          <ac:spMkLst>
            <pc:docMk/>
            <pc:sldMk cId="3976544661" sldId="257"/>
            <ac:spMk id="10" creationId="{8A9FF935-71C4-4BE7-B919-BAD727837D68}"/>
          </ac:spMkLst>
        </pc:spChg>
        <pc:spChg chg="add del mod">
          <ac:chgData name="Kraus Ivan" userId="65059584-c3f9-497c-93a2-5f597ddd408c" providerId="ADAL" clId="{4C4F0C0E-4BE3-435C-8C53-86304171D933}" dt="2022-01-06T20:51:54.027" v="0" actId="6264"/>
          <ac:spMkLst>
            <pc:docMk/>
            <pc:sldMk cId="3976544661" sldId="257"/>
            <ac:spMk id="11" creationId="{EE9D9184-6813-47E0-8D78-AE96AA466B4D}"/>
          </ac:spMkLst>
        </pc:spChg>
        <pc:spChg chg="add del mod">
          <ac:chgData name="Kraus Ivan" userId="65059584-c3f9-497c-93a2-5f597ddd408c" providerId="ADAL" clId="{4C4F0C0E-4BE3-435C-8C53-86304171D933}" dt="2022-01-06T20:51:54.538" v="1" actId="6264"/>
          <ac:spMkLst>
            <pc:docMk/>
            <pc:sldMk cId="3976544661" sldId="257"/>
            <ac:spMk id="12" creationId="{7932BE7C-C0A9-470F-9E7F-D161312F6566}"/>
          </ac:spMkLst>
        </pc:spChg>
        <pc:spChg chg="add del mod">
          <ac:chgData name="Kraus Ivan" userId="65059584-c3f9-497c-93a2-5f597ddd408c" providerId="ADAL" clId="{4C4F0C0E-4BE3-435C-8C53-86304171D933}" dt="2022-01-06T20:51:54.538" v="1" actId="6264"/>
          <ac:spMkLst>
            <pc:docMk/>
            <pc:sldMk cId="3976544661" sldId="257"/>
            <ac:spMk id="13" creationId="{01F9DADB-520B-437D-BA6D-7F8DE5AD958F}"/>
          </ac:spMkLst>
        </pc:spChg>
        <pc:spChg chg="add del mod">
          <ac:chgData name="Kraus Ivan" userId="65059584-c3f9-497c-93a2-5f597ddd408c" providerId="ADAL" clId="{4C4F0C0E-4BE3-435C-8C53-86304171D933}" dt="2022-01-06T20:51:54.538" v="1" actId="6264"/>
          <ac:spMkLst>
            <pc:docMk/>
            <pc:sldMk cId="3976544661" sldId="257"/>
            <ac:spMk id="14" creationId="{760631D4-0970-4D84-BD5F-66A7E0199D92}"/>
          </ac:spMkLst>
        </pc:spChg>
        <pc:spChg chg="add del mod">
          <ac:chgData name="Kraus Ivan" userId="65059584-c3f9-497c-93a2-5f597ddd408c" providerId="ADAL" clId="{4C4F0C0E-4BE3-435C-8C53-86304171D933}" dt="2022-01-06T20:51:54.538" v="1" actId="6264"/>
          <ac:spMkLst>
            <pc:docMk/>
            <pc:sldMk cId="3976544661" sldId="257"/>
            <ac:spMk id="15" creationId="{22AE0F65-300C-498A-822B-BEF9D5B17623}"/>
          </ac:spMkLst>
        </pc:spChg>
        <pc:spChg chg="add del mod">
          <ac:chgData name="Kraus Ivan" userId="65059584-c3f9-497c-93a2-5f597ddd408c" providerId="ADAL" clId="{4C4F0C0E-4BE3-435C-8C53-86304171D933}" dt="2022-01-06T20:51:54.538" v="1" actId="6264"/>
          <ac:spMkLst>
            <pc:docMk/>
            <pc:sldMk cId="3976544661" sldId="257"/>
            <ac:spMk id="16" creationId="{26885204-F25D-4554-9148-8FAAFE5682A6}"/>
          </ac:spMkLst>
        </pc:spChg>
      </pc:sldChg>
      <pc:sldChg chg="addSp delSp modSp mod chgLayout">
        <pc:chgData name="Kraus Ivan" userId="65059584-c3f9-497c-93a2-5f597ddd408c" providerId="ADAL" clId="{4C4F0C0E-4BE3-435C-8C53-86304171D933}" dt="2022-01-06T20:53:31.130" v="24" actId="179"/>
        <pc:sldMkLst>
          <pc:docMk/>
          <pc:sldMk cId="3348150040" sldId="258"/>
        </pc:sldMkLst>
        <pc:spChg chg="mod ord">
          <ac:chgData name="Kraus Ivan" userId="65059584-c3f9-497c-93a2-5f597ddd408c" providerId="ADAL" clId="{4C4F0C0E-4BE3-435C-8C53-86304171D933}" dt="2022-01-06T20:52:14.768" v="10" actId="6264"/>
          <ac:spMkLst>
            <pc:docMk/>
            <pc:sldMk cId="3348150040" sldId="258"/>
            <ac:spMk id="2" creationId="{A7E4819A-933A-4F34-A2D0-D5DF63FA51BC}"/>
          </ac:spMkLst>
        </pc:spChg>
        <pc:spChg chg="mod ord">
          <ac:chgData name="Kraus Ivan" userId="65059584-c3f9-497c-93a2-5f597ddd408c" providerId="ADAL" clId="{4C4F0C0E-4BE3-435C-8C53-86304171D933}" dt="2022-01-06T20:53:31.130" v="24" actId="179"/>
          <ac:spMkLst>
            <pc:docMk/>
            <pc:sldMk cId="3348150040" sldId="258"/>
            <ac:spMk id="3" creationId="{2D52BE58-2471-4811-9587-95C95FCD745B}"/>
          </ac:spMkLst>
        </pc:spChg>
        <pc:spChg chg="mod ord">
          <ac:chgData name="Kraus Ivan" userId="65059584-c3f9-497c-93a2-5f597ddd408c" providerId="ADAL" clId="{4C4F0C0E-4BE3-435C-8C53-86304171D933}" dt="2022-01-06T20:52:14.768" v="10" actId="6264"/>
          <ac:spMkLst>
            <pc:docMk/>
            <pc:sldMk cId="3348150040" sldId="258"/>
            <ac:spMk id="4" creationId="{B230F03A-EEC5-4F07-9F8C-80BA8EC1F225}"/>
          </ac:spMkLst>
        </pc:spChg>
        <pc:spChg chg="mod ord">
          <ac:chgData name="Kraus Ivan" userId="65059584-c3f9-497c-93a2-5f597ddd408c" providerId="ADAL" clId="{4C4F0C0E-4BE3-435C-8C53-86304171D933}" dt="2022-01-06T20:52:14.768" v="10" actId="6264"/>
          <ac:spMkLst>
            <pc:docMk/>
            <pc:sldMk cId="3348150040" sldId="258"/>
            <ac:spMk id="5" creationId="{85BA26A6-CD40-4CD2-B718-968035A448C3}"/>
          </ac:spMkLst>
        </pc:spChg>
        <pc:spChg chg="mod ord">
          <ac:chgData name="Kraus Ivan" userId="65059584-c3f9-497c-93a2-5f597ddd408c" providerId="ADAL" clId="{4C4F0C0E-4BE3-435C-8C53-86304171D933}" dt="2022-01-06T20:52:14.768" v="10" actId="6264"/>
          <ac:spMkLst>
            <pc:docMk/>
            <pc:sldMk cId="3348150040" sldId="258"/>
            <ac:spMk id="6" creationId="{0681AF78-1CA9-4BE1-A95A-437F46C0FD66}"/>
          </ac:spMkLst>
        </pc:spChg>
        <pc:spChg chg="add del mod">
          <ac:chgData name="Kraus Ivan" userId="65059584-c3f9-497c-93a2-5f597ddd408c" providerId="ADAL" clId="{4C4F0C0E-4BE3-435C-8C53-86304171D933}" dt="2022-01-06T20:51:57.625" v="3" actId="6264"/>
          <ac:spMkLst>
            <pc:docMk/>
            <pc:sldMk cId="3348150040" sldId="258"/>
            <ac:spMk id="7" creationId="{98D3442C-B25F-492A-97F8-B560BD920A4E}"/>
          </ac:spMkLst>
        </pc:spChg>
        <pc:spChg chg="add del mod">
          <ac:chgData name="Kraus Ivan" userId="65059584-c3f9-497c-93a2-5f597ddd408c" providerId="ADAL" clId="{4C4F0C0E-4BE3-435C-8C53-86304171D933}" dt="2022-01-06T20:51:57.625" v="3" actId="6264"/>
          <ac:spMkLst>
            <pc:docMk/>
            <pc:sldMk cId="3348150040" sldId="258"/>
            <ac:spMk id="8" creationId="{1CC48ACA-28C8-4575-B353-8B493C1FB545}"/>
          </ac:spMkLst>
        </pc:spChg>
        <pc:spChg chg="add del mod">
          <ac:chgData name="Kraus Ivan" userId="65059584-c3f9-497c-93a2-5f597ddd408c" providerId="ADAL" clId="{4C4F0C0E-4BE3-435C-8C53-86304171D933}" dt="2022-01-06T20:51:57.625" v="3" actId="6264"/>
          <ac:spMkLst>
            <pc:docMk/>
            <pc:sldMk cId="3348150040" sldId="258"/>
            <ac:spMk id="9" creationId="{FE1E2B47-6CEA-4DA9-8745-0573D5009A3B}"/>
          </ac:spMkLst>
        </pc:spChg>
        <pc:spChg chg="add del mod">
          <ac:chgData name="Kraus Ivan" userId="65059584-c3f9-497c-93a2-5f597ddd408c" providerId="ADAL" clId="{4C4F0C0E-4BE3-435C-8C53-86304171D933}" dt="2022-01-06T20:51:57.625" v="3" actId="6264"/>
          <ac:spMkLst>
            <pc:docMk/>
            <pc:sldMk cId="3348150040" sldId="258"/>
            <ac:spMk id="10" creationId="{34C2652B-B920-43F4-8BC9-7F5ACFD8A3FE}"/>
          </ac:spMkLst>
        </pc:spChg>
        <pc:spChg chg="add del mod">
          <ac:chgData name="Kraus Ivan" userId="65059584-c3f9-497c-93a2-5f597ddd408c" providerId="ADAL" clId="{4C4F0C0E-4BE3-435C-8C53-86304171D933}" dt="2022-01-06T20:51:57.625" v="3" actId="6264"/>
          <ac:spMkLst>
            <pc:docMk/>
            <pc:sldMk cId="3348150040" sldId="258"/>
            <ac:spMk id="11" creationId="{96A73C65-6C62-446A-804B-5120A7150D61}"/>
          </ac:spMkLst>
        </pc:spChg>
        <pc:spChg chg="add del mod">
          <ac:chgData name="Kraus Ivan" userId="65059584-c3f9-497c-93a2-5f597ddd408c" providerId="ADAL" clId="{4C4F0C0E-4BE3-435C-8C53-86304171D933}" dt="2022-01-06T20:52:14.768" v="10" actId="6264"/>
          <ac:spMkLst>
            <pc:docMk/>
            <pc:sldMk cId="3348150040" sldId="258"/>
            <ac:spMk id="12" creationId="{D6E03510-15E4-4E31-955B-84D43B985496}"/>
          </ac:spMkLst>
        </pc:spChg>
        <pc:spChg chg="add del mod">
          <ac:chgData name="Kraus Ivan" userId="65059584-c3f9-497c-93a2-5f597ddd408c" providerId="ADAL" clId="{4C4F0C0E-4BE3-435C-8C53-86304171D933}" dt="2022-01-06T20:52:14.768" v="10" actId="6264"/>
          <ac:spMkLst>
            <pc:docMk/>
            <pc:sldMk cId="3348150040" sldId="258"/>
            <ac:spMk id="13" creationId="{A667B1BA-7F39-45DE-80EF-ABFC0C892008}"/>
          </ac:spMkLst>
        </pc:spChg>
        <pc:spChg chg="add del mod">
          <ac:chgData name="Kraus Ivan" userId="65059584-c3f9-497c-93a2-5f597ddd408c" providerId="ADAL" clId="{4C4F0C0E-4BE3-435C-8C53-86304171D933}" dt="2022-01-06T20:52:14.768" v="10" actId="6264"/>
          <ac:spMkLst>
            <pc:docMk/>
            <pc:sldMk cId="3348150040" sldId="258"/>
            <ac:spMk id="14" creationId="{8520EB4D-832F-4BCF-A52A-9D4D7298B44F}"/>
          </ac:spMkLst>
        </pc:spChg>
        <pc:spChg chg="add del mod">
          <ac:chgData name="Kraus Ivan" userId="65059584-c3f9-497c-93a2-5f597ddd408c" providerId="ADAL" clId="{4C4F0C0E-4BE3-435C-8C53-86304171D933}" dt="2022-01-06T20:52:14.768" v="10" actId="6264"/>
          <ac:spMkLst>
            <pc:docMk/>
            <pc:sldMk cId="3348150040" sldId="258"/>
            <ac:spMk id="15" creationId="{AA2C26BA-52C9-4D86-93DA-878D32CEF479}"/>
          </ac:spMkLst>
        </pc:spChg>
        <pc:spChg chg="add del mod">
          <ac:chgData name="Kraus Ivan" userId="65059584-c3f9-497c-93a2-5f597ddd408c" providerId="ADAL" clId="{4C4F0C0E-4BE3-435C-8C53-86304171D933}" dt="2022-01-06T20:52:14.768" v="10" actId="6264"/>
          <ac:spMkLst>
            <pc:docMk/>
            <pc:sldMk cId="3348150040" sldId="258"/>
            <ac:spMk id="16" creationId="{6B4763F8-63D0-4331-B534-4D441CDD9B1D}"/>
          </ac:spMkLst>
        </pc:spChg>
      </pc:sldChg>
      <pc:sldChg chg="addSp delSp modSp mod chgLayout">
        <pc:chgData name="Kraus Ivan" userId="65059584-c3f9-497c-93a2-5f597ddd408c" providerId="ADAL" clId="{4C4F0C0E-4BE3-435C-8C53-86304171D933}" dt="2022-01-06T20:53:52.453" v="27" actId="1076"/>
        <pc:sldMkLst>
          <pc:docMk/>
          <pc:sldMk cId="3539054758" sldId="259"/>
        </pc:sldMkLst>
        <pc:spChg chg="mod ord">
          <ac:chgData name="Kraus Ivan" userId="65059584-c3f9-497c-93a2-5f597ddd408c" providerId="ADAL" clId="{4C4F0C0E-4BE3-435C-8C53-86304171D933}" dt="2022-01-06T20:53:46.529" v="26" actId="6264"/>
          <ac:spMkLst>
            <pc:docMk/>
            <pc:sldMk cId="3539054758" sldId="259"/>
            <ac:spMk id="2" creationId="{53055DF1-0774-4978-AB70-73B0DEB2B4FF}"/>
          </ac:spMkLst>
        </pc:spChg>
        <pc:spChg chg="mod ord">
          <ac:chgData name="Kraus Ivan" userId="65059584-c3f9-497c-93a2-5f597ddd408c" providerId="ADAL" clId="{4C4F0C0E-4BE3-435C-8C53-86304171D933}" dt="2022-01-06T20:53:46.529" v="26" actId="6264"/>
          <ac:spMkLst>
            <pc:docMk/>
            <pc:sldMk cId="3539054758" sldId="259"/>
            <ac:spMk id="3" creationId="{1E700E3F-05F8-4E6C-A666-202295F8901B}"/>
          </ac:spMkLst>
        </pc:spChg>
        <pc:spChg chg="mod ord">
          <ac:chgData name="Kraus Ivan" userId="65059584-c3f9-497c-93a2-5f597ddd408c" providerId="ADAL" clId="{4C4F0C0E-4BE3-435C-8C53-86304171D933}" dt="2022-01-06T20:53:46.529" v="26" actId="6264"/>
          <ac:spMkLst>
            <pc:docMk/>
            <pc:sldMk cId="3539054758" sldId="259"/>
            <ac:spMk id="4" creationId="{EB7CA65A-3A2C-40B4-AA6E-95FC6669F794}"/>
          </ac:spMkLst>
        </pc:spChg>
        <pc:spChg chg="mod ord">
          <ac:chgData name="Kraus Ivan" userId="65059584-c3f9-497c-93a2-5f597ddd408c" providerId="ADAL" clId="{4C4F0C0E-4BE3-435C-8C53-86304171D933}" dt="2022-01-06T20:53:46.529" v="26" actId="6264"/>
          <ac:spMkLst>
            <pc:docMk/>
            <pc:sldMk cId="3539054758" sldId="259"/>
            <ac:spMk id="5" creationId="{01E40DB4-3E20-4FBE-91F9-ABDA15F4671B}"/>
          </ac:spMkLst>
        </pc:spChg>
        <pc:spChg chg="mod ord">
          <ac:chgData name="Kraus Ivan" userId="65059584-c3f9-497c-93a2-5f597ddd408c" providerId="ADAL" clId="{4C4F0C0E-4BE3-435C-8C53-86304171D933}" dt="2022-01-06T20:53:46.529" v="26" actId="6264"/>
          <ac:spMkLst>
            <pc:docMk/>
            <pc:sldMk cId="3539054758" sldId="259"/>
            <ac:spMk id="6" creationId="{1BCB060B-6F62-417A-9528-B2EF88C750AD}"/>
          </ac:spMkLst>
        </pc:spChg>
        <pc:spChg chg="add del mod">
          <ac:chgData name="Kraus Ivan" userId="65059584-c3f9-497c-93a2-5f597ddd408c" providerId="ADAL" clId="{4C4F0C0E-4BE3-435C-8C53-86304171D933}" dt="2022-01-06T20:53:40.540" v="25" actId="6264"/>
          <ac:spMkLst>
            <pc:docMk/>
            <pc:sldMk cId="3539054758" sldId="259"/>
            <ac:spMk id="7" creationId="{4A6A0F66-F16D-4B30-9265-356D015E10ED}"/>
          </ac:spMkLst>
        </pc:spChg>
        <pc:spChg chg="add del mod">
          <ac:chgData name="Kraus Ivan" userId="65059584-c3f9-497c-93a2-5f597ddd408c" providerId="ADAL" clId="{4C4F0C0E-4BE3-435C-8C53-86304171D933}" dt="2022-01-06T20:53:40.540" v="25" actId="6264"/>
          <ac:spMkLst>
            <pc:docMk/>
            <pc:sldMk cId="3539054758" sldId="259"/>
            <ac:spMk id="8" creationId="{3EFCC7A1-57E7-4195-9F66-830DC26A71A4}"/>
          </ac:spMkLst>
        </pc:spChg>
        <pc:spChg chg="add del mod">
          <ac:chgData name="Kraus Ivan" userId="65059584-c3f9-497c-93a2-5f597ddd408c" providerId="ADAL" clId="{4C4F0C0E-4BE3-435C-8C53-86304171D933}" dt="2022-01-06T20:53:40.540" v="25" actId="6264"/>
          <ac:spMkLst>
            <pc:docMk/>
            <pc:sldMk cId="3539054758" sldId="259"/>
            <ac:spMk id="9" creationId="{0E5D475D-3620-41B9-8A64-283F33D54B75}"/>
          </ac:spMkLst>
        </pc:spChg>
        <pc:spChg chg="add del mod">
          <ac:chgData name="Kraus Ivan" userId="65059584-c3f9-497c-93a2-5f597ddd408c" providerId="ADAL" clId="{4C4F0C0E-4BE3-435C-8C53-86304171D933}" dt="2022-01-06T20:53:40.540" v="25" actId="6264"/>
          <ac:spMkLst>
            <pc:docMk/>
            <pc:sldMk cId="3539054758" sldId="259"/>
            <ac:spMk id="10" creationId="{B5AD4235-1971-4FB0-AF58-914858A4E502}"/>
          </ac:spMkLst>
        </pc:spChg>
        <pc:spChg chg="add del mod">
          <ac:chgData name="Kraus Ivan" userId="65059584-c3f9-497c-93a2-5f597ddd408c" providerId="ADAL" clId="{4C4F0C0E-4BE3-435C-8C53-86304171D933}" dt="2022-01-06T20:53:40.540" v="25" actId="6264"/>
          <ac:spMkLst>
            <pc:docMk/>
            <pc:sldMk cId="3539054758" sldId="259"/>
            <ac:spMk id="11" creationId="{6B656D6B-4B6C-45BA-9609-0657BD1126B0}"/>
          </ac:spMkLst>
        </pc:spChg>
        <pc:spChg chg="add del mod">
          <ac:chgData name="Kraus Ivan" userId="65059584-c3f9-497c-93a2-5f597ddd408c" providerId="ADAL" clId="{4C4F0C0E-4BE3-435C-8C53-86304171D933}" dt="2022-01-06T20:53:46.529" v="26" actId="6264"/>
          <ac:spMkLst>
            <pc:docMk/>
            <pc:sldMk cId="3539054758" sldId="259"/>
            <ac:spMk id="12" creationId="{FC9955E8-DF2E-42D1-B3E3-26995B7A1276}"/>
          </ac:spMkLst>
        </pc:spChg>
        <pc:spChg chg="add del mod">
          <ac:chgData name="Kraus Ivan" userId="65059584-c3f9-497c-93a2-5f597ddd408c" providerId="ADAL" clId="{4C4F0C0E-4BE3-435C-8C53-86304171D933}" dt="2022-01-06T20:53:46.529" v="26" actId="6264"/>
          <ac:spMkLst>
            <pc:docMk/>
            <pc:sldMk cId="3539054758" sldId="259"/>
            <ac:spMk id="13" creationId="{E5C1EE01-5688-4666-8DCA-6636E659AF9E}"/>
          </ac:spMkLst>
        </pc:spChg>
        <pc:spChg chg="add del mod">
          <ac:chgData name="Kraus Ivan" userId="65059584-c3f9-497c-93a2-5f597ddd408c" providerId="ADAL" clId="{4C4F0C0E-4BE3-435C-8C53-86304171D933}" dt="2022-01-06T20:53:46.529" v="26" actId="6264"/>
          <ac:spMkLst>
            <pc:docMk/>
            <pc:sldMk cId="3539054758" sldId="259"/>
            <ac:spMk id="14" creationId="{E71AC67B-95AC-4B9A-B68C-316D9268E71E}"/>
          </ac:spMkLst>
        </pc:spChg>
        <pc:spChg chg="add del mod">
          <ac:chgData name="Kraus Ivan" userId="65059584-c3f9-497c-93a2-5f597ddd408c" providerId="ADAL" clId="{4C4F0C0E-4BE3-435C-8C53-86304171D933}" dt="2022-01-06T20:53:46.529" v="26" actId="6264"/>
          <ac:spMkLst>
            <pc:docMk/>
            <pc:sldMk cId="3539054758" sldId="259"/>
            <ac:spMk id="15" creationId="{814BF0AC-2329-442A-A16D-E3079634B5B0}"/>
          </ac:spMkLst>
        </pc:spChg>
        <pc:spChg chg="add del mod">
          <ac:chgData name="Kraus Ivan" userId="65059584-c3f9-497c-93a2-5f597ddd408c" providerId="ADAL" clId="{4C4F0C0E-4BE3-435C-8C53-86304171D933}" dt="2022-01-06T20:53:46.529" v="26" actId="6264"/>
          <ac:spMkLst>
            <pc:docMk/>
            <pc:sldMk cId="3539054758" sldId="259"/>
            <ac:spMk id="16" creationId="{1748F51B-AB1F-4A77-8790-B7527A2BBCB4}"/>
          </ac:spMkLst>
        </pc:spChg>
        <pc:picChg chg="mod">
          <ac:chgData name="Kraus Ivan" userId="65059584-c3f9-497c-93a2-5f597ddd408c" providerId="ADAL" clId="{4C4F0C0E-4BE3-435C-8C53-86304171D933}" dt="2022-01-06T20:53:52.453" v="27" actId="1076"/>
          <ac:picMkLst>
            <pc:docMk/>
            <pc:sldMk cId="3539054758" sldId="259"/>
            <ac:picMk id="3080" creationId="{3580B9DC-9B49-4731-BC79-1870C3FBD6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23E11-394F-4E9F-A821-1C7BEC3C8E50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778E5-CFC7-4C4B-84AC-8D76C2BE3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0F87DFE-2B14-435D-8E02-76568DBBDE94}"/>
              </a:ext>
            </a:extLst>
          </p:cNvPr>
          <p:cNvSpPr/>
          <p:nvPr/>
        </p:nvSpPr>
        <p:spPr>
          <a:xfrm>
            <a:off x="552450" y="1404937"/>
            <a:ext cx="11087099" cy="40481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523" y="4659408"/>
            <a:ext cx="10692954" cy="577658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 b="0">
                <a:latin typeface="Bree Serif" panose="02000503040000020004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</a:t>
            </a:r>
            <a:endParaRPr lang="en-US" dirty="0"/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749524" y="2271712"/>
            <a:ext cx="10692953" cy="2171700"/>
          </a:xfrm>
          <a:noFill/>
        </p:spPr>
        <p:txBody>
          <a:bodyPr anchor="ctr">
            <a:normAutofit/>
          </a:bodyPr>
          <a:lstStyle>
            <a:lvl1pPr algn="ctr">
              <a:defRPr sz="6000" b="0">
                <a:latin typeface="Bree Serif" panose="02000503040000020004" pitchFamily="2" charset="-18"/>
              </a:defRPr>
            </a:lvl1pPr>
          </a:lstStyle>
          <a:p>
            <a:r>
              <a:rPr lang="cs-CZ" dirty="0"/>
              <a:t>Název přednášky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105185" y="1528762"/>
            <a:ext cx="19816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cs-CZ" sz="1800" b="0" dirty="0">
                <a:solidFill>
                  <a:schemeClr val="tx1"/>
                </a:solidFill>
                <a:latin typeface="Bree Serif" panose="02000503040000020004" pitchFamily="2" charset="-18"/>
              </a:rPr>
              <a:t>Dopplerův </a:t>
            </a:r>
            <a:r>
              <a:rPr lang="cs-CZ" sz="1800" b="0" dirty="0" err="1">
                <a:solidFill>
                  <a:schemeClr val="tx1"/>
                </a:solidFill>
                <a:latin typeface="Bree Serif" panose="02000503040000020004" pitchFamily="2" charset="-18"/>
              </a:rPr>
              <a:t>MaFIn</a:t>
            </a:r>
            <a:endParaRPr lang="cs-CZ" sz="1800" b="0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67ADB7-0344-4D3C-93E7-4FB20390F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3" y="1528762"/>
            <a:ext cx="843655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84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BFB9D22-D692-43BA-95F3-1AEA1887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59135F-D047-4107-AD81-AE17F04C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A0D744-FE69-4BC9-9E9B-F4213A9E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37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14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8324" y="1825624"/>
            <a:ext cx="10023476" cy="439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 descr="Obsah obrázku stůl, jídlo, papír, dřevěné&#10;&#10;Popis byl vytvořen automaticky">
            <a:extLst>
              <a:ext uri="{FF2B5EF4-FFF2-40B4-BE49-F238E27FC236}">
                <a16:creationId xmlns:a16="http://schemas.microsoft.com/office/drawing/2014/main" id="{9861A014-F727-40F8-8899-06DB6A08B2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t="35567" r="3491" b="35422"/>
          <a:stretch/>
        </p:blipFill>
        <p:spPr>
          <a:xfrm rot="16200000">
            <a:off x="-2643073" y="2627426"/>
            <a:ext cx="6857999" cy="16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2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Bree Serif" panose="02000503040000020004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A8FA5D70-9D08-4CBD-AD5F-0B4DD238F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Petr Svatoň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0A3871-B2FB-4912-B422-A79E0736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je 2+3?</a:t>
            </a:r>
          </a:p>
        </p:txBody>
      </p:sp>
    </p:spTree>
    <p:extLst>
      <p:ext uri="{BB962C8B-B14F-4D97-AF65-F5344CB8AC3E}">
        <p14:creationId xmlns:p14="http://schemas.microsoft.com/office/powerpoint/2010/main" val="35656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F8836-CBBE-45BD-B8C6-79D657ED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 dirty="0"/>
              <a:t>Co je to komutativní těleso?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449B59-AFBA-4388-9EC3-479BF07C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/>
          <a:lstStyle/>
          <a:p>
            <a:r>
              <a:rPr lang="cs-CZ" dirty="0"/>
              <a:t>Komutativní těleso (pole) rozumíme alespoň dvouprvkovou množinu, které má na sobě právě dvě binární operace a splňuje axiomy I. – IX.</a:t>
            </a:r>
          </a:p>
          <a:p>
            <a:r>
              <a:rPr lang="cs-CZ" dirty="0"/>
              <a:t>Binárními operacemi nazýváme například +, -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D86C5C-F796-4400-A495-83F7E101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52655D-B8C7-4BFE-A2F6-BD99F514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7BE81F-BE17-415E-B4C8-9367A6B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54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4819A-933A-4F34-A2D0-D5DF63FA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/>
              <a:t>Jaké jsou axiomy?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52BE58-2471-4811-9587-95C95FCD7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>
            <a:normAutofit lnSpcReduction="10000"/>
          </a:bodyPr>
          <a:lstStyle/>
          <a:p>
            <a:pPr marL="809625" indent="-809625">
              <a:buFont typeface="+mj-lt"/>
              <a:buAutoNum type="romanUcPeriod"/>
            </a:pPr>
            <a:r>
              <a:rPr lang="cs-CZ" dirty="0"/>
              <a:t>Komutativní zákon</a:t>
            </a:r>
          </a:p>
          <a:p>
            <a:pPr marL="809625" indent="-809625">
              <a:buFont typeface="+mj-lt"/>
              <a:buAutoNum type="romanUcPeriod"/>
            </a:pPr>
            <a:r>
              <a:rPr lang="cs-CZ" dirty="0"/>
              <a:t>Asociativní zákon</a:t>
            </a:r>
          </a:p>
          <a:p>
            <a:pPr marL="809625" indent="-809625">
              <a:buFont typeface="+mj-lt"/>
              <a:buAutoNum type="romanUcPeriod"/>
            </a:pPr>
            <a:r>
              <a:rPr lang="cs-CZ" dirty="0"/>
              <a:t>Axiom nulového prvku</a:t>
            </a:r>
          </a:p>
          <a:p>
            <a:pPr marL="809625" indent="-809625">
              <a:buFont typeface="+mj-lt"/>
              <a:buAutoNum type="romanUcPeriod"/>
            </a:pPr>
            <a:r>
              <a:rPr lang="cs-CZ" dirty="0"/>
              <a:t>Axiom opačného prvku</a:t>
            </a:r>
          </a:p>
          <a:p>
            <a:pPr marL="809625" indent="-809625">
              <a:buFont typeface="+mj-lt"/>
              <a:buAutoNum type="romanUcPeriod"/>
            </a:pPr>
            <a:r>
              <a:rPr lang="cs-CZ" dirty="0"/>
              <a:t>Komutativní zákon</a:t>
            </a:r>
          </a:p>
          <a:p>
            <a:pPr marL="809625" indent="-809625">
              <a:buFont typeface="+mj-lt"/>
              <a:buAutoNum type="romanUcPeriod"/>
            </a:pPr>
            <a:r>
              <a:rPr lang="cs-CZ" dirty="0"/>
              <a:t>Asociativní zákon</a:t>
            </a:r>
          </a:p>
          <a:p>
            <a:pPr marL="809625" indent="-809625">
              <a:buFont typeface="+mj-lt"/>
              <a:buAutoNum type="romanUcPeriod"/>
            </a:pPr>
            <a:r>
              <a:rPr lang="cs-CZ" dirty="0"/>
              <a:t>Axiom jednotkového prvku</a:t>
            </a:r>
          </a:p>
          <a:p>
            <a:pPr marL="809625" indent="-809625">
              <a:buFont typeface="+mj-lt"/>
              <a:buAutoNum type="romanUcPeriod"/>
            </a:pPr>
            <a:r>
              <a:rPr lang="cs-CZ" dirty="0"/>
              <a:t>Axiom inverzního prvku</a:t>
            </a:r>
          </a:p>
          <a:p>
            <a:pPr marL="809625" indent="-809625">
              <a:buFont typeface="+mj-lt"/>
              <a:buAutoNum type="romanUcPeriod"/>
            </a:pPr>
            <a:r>
              <a:rPr lang="cs-CZ" dirty="0"/>
              <a:t>Distributivní zákon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30F03A-EEC5-4F07-9F8C-80BA8EC1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BA26A6-CD40-4CD2-B718-968035A4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81AF78-1CA9-4BE1-A95A-437F46C0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15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55DF1-0774-4978-AB70-73B0DEB2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>
            <a:normAutofit fontScale="90000"/>
          </a:bodyPr>
          <a:lstStyle/>
          <a:p>
            <a:r>
              <a:rPr lang="cs-CZ" dirty="0"/>
              <a:t>Zᴾ+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Příklady těles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700E3F-05F8-4E6C-A666-202295F89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/>
          <a:lstStyle/>
          <a:p>
            <a:r>
              <a:rPr lang="cs-CZ" dirty="0"/>
              <a:t>Racionální čísla</a:t>
            </a:r>
          </a:p>
          <a:p>
            <a:r>
              <a:rPr lang="cs-CZ" dirty="0"/>
              <a:t>Reálná čísla</a:t>
            </a:r>
          </a:p>
          <a:p>
            <a:r>
              <a:rPr lang="cs-CZ" dirty="0"/>
              <a:t>Komplexní čísla</a:t>
            </a:r>
          </a:p>
          <a:p>
            <a:r>
              <a:rPr lang="cs-CZ" dirty="0"/>
              <a:t>Zᵨ, p je prvočíslo </a:t>
            </a:r>
          </a:p>
          <a:p>
            <a:endParaRPr lang="cs-CZ" dirty="0"/>
          </a:p>
          <a:p>
            <a:r>
              <a:rPr lang="cs-CZ" dirty="0" err="1"/>
              <a:t>Kvaterniony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7CA65A-3A2C-40B4-AA6E-95FC6669F7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E40DB4-3E20-4FBE-91F9-ABDA15F4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CB060B-6F62-417A-9528-B2EF88C7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3074" name="Picture 2" descr="pÅÃ­klady na racionÃ¡lnÃ­ ÄÃ­sla â Seznam.cz">
            <a:extLst>
              <a:ext uri="{FF2B5EF4-FFF2-40B4-BE49-F238E27FC236}">
                <a16:creationId xmlns:a16="http://schemas.microsoft.com/office/drawing/2014/main" id="{D58A4DBB-B588-4D3B-BA2E-7C770A4A1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750039"/>
            <a:ext cx="3552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isla_realna">
            <a:extLst>
              <a:ext uri="{FF2B5EF4-FFF2-40B4-BE49-F238E27FC236}">
                <a16:creationId xmlns:a16="http://schemas.microsoft.com/office/drawing/2014/main" id="{574FBE58-A03D-4068-88F1-BCAAD9804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65" y="3417039"/>
            <a:ext cx="44481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omplexnÃ­ ÄÃ­slo â Wikipedie">
            <a:extLst>
              <a:ext uri="{FF2B5EF4-FFF2-40B4-BE49-F238E27FC236}">
                <a16:creationId xmlns:a16="http://schemas.microsoft.com/office/drawing/2014/main" id="{6600DB78-EC54-4EB7-9EF7-B626DF21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236867"/>
            <a:ext cx="2172483" cy="30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vaternion â Wikipedie">
            <a:extLst>
              <a:ext uri="{FF2B5EF4-FFF2-40B4-BE49-F238E27FC236}">
                <a16:creationId xmlns:a16="http://schemas.microsoft.com/office/drawing/2014/main" id="{3580B9DC-9B49-4731-BC79-1870C3FBD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58" y="5008453"/>
            <a:ext cx="3822307" cy="111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05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9BF65-4B1B-41AB-94EF-EB765648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217082"/>
            <a:ext cx="10023475" cy="1339031"/>
          </a:xfrm>
        </p:spPr>
        <p:txBody>
          <a:bodyPr/>
          <a:lstStyle/>
          <a:p>
            <a:r>
              <a:rPr lang="cs-CZ" dirty="0"/>
              <a:t>Z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₅</a:t>
            </a:r>
            <a:endParaRPr lang="cs-CZ" dirty="0"/>
          </a:p>
        </p:txBody>
      </p:sp>
      <p:graphicFrame>
        <p:nvGraphicFramePr>
          <p:cNvPr id="8" name="Tabulka 8">
            <a:extLst>
              <a:ext uri="{FF2B5EF4-FFF2-40B4-BE49-F238E27FC236}">
                <a16:creationId xmlns:a16="http://schemas.microsoft.com/office/drawing/2014/main" id="{E1A1F921-F2A4-445E-BF2B-AF5BC455E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513224"/>
              </p:ext>
            </p:extLst>
          </p:nvPr>
        </p:nvGraphicFramePr>
        <p:xfrm>
          <a:off x="1838325" y="1394325"/>
          <a:ext cx="10023474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79">
                  <a:extLst>
                    <a:ext uri="{9D8B030D-6E8A-4147-A177-3AD203B41FA5}">
                      <a16:colId xmlns:a16="http://schemas.microsoft.com/office/drawing/2014/main" val="291663079"/>
                    </a:ext>
                  </a:extLst>
                </a:gridCol>
                <a:gridCol w="1670579">
                  <a:extLst>
                    <a:ext uri="{9D8B030D-6E8A-4147-A177-3AD203B41FA5}">
                      <a16:colId xmlns:a16="http://schemas.microsoft.com/office/drawing/2014/main" val="140849139"/>
                    </a:ext>
                  </a:extLst>
                </a:gridCol>
                <a:gridCol w="1670579">
                  <a:extLst>
                    <a:ext uri="{9D8B030D-6E8A-4147-A177-3AD203B41FA5}">
                      <a16:colId xmlns:a16="http://schemas.microsoft.com/office/drawing/2014/main" val="3709905376"/>
                    </a:ext>
                  </a:extLst>
                </a:gridCol>
                <a:gridCol w="1670579">
                  <a:extLst>
                    <a:ext uri="{9D8B030D-6E8A-4147-A177-3AD203B41FA5}">
                      <a16:colId xmlns:a16="http://schemas.microsoft.com/office/drawing/2014/main" val="2783131515"/>
                    </a:ext>
                  </a:extLst>
                </a:gridCol>
                <a:gridCol w="1670579">
                  <a:extLst>
                    <a:ext uri="{9D8B030D-6E8A-4147-A177-3AD203B41FA5}">
                      <a16:colId xmlns:a16="http://schemas.microsoft.com/office/drawing/2014/main" val="3153613597"/>
                    </a:ext>
                  </a:extLst>
                </a:gridCol>
                <a:gridCol w="1670579">
                  <a:extLst>
                    <a:ext uri="{9D8B030D-6E8A-4147-A177-3AD203B41FA5}">
                      <a16:colId xmlns:a16="http://schemas.microsoft.com/office/drawing/2014/main" val="423573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+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852646"/>
                  </a:ext>
                </a:extLst>
              </a:tr>
              <a:tr h="333601"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6124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639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43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796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50240"/>
                  </a:ext>
                </a:extLst>
              </a:tr>
            </a:tbl>
          </a:graphicData>
        </a:graphic>
      </p:graphicFrame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DC0CCA-8A9B-43B6-AF6A-1BDABAE6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4F49D2-BF31-4C5A-991B-322FDFB6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021BFD-FE05-4A36-95D1-E8AB5D03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5</a:t>
            </a:fld>
            <a:endParaRPr lang="cs-CZ"/>
          </a:p>
        </p:txBody>
      </p:sp>
      <p:graphicFrame>
        <p:nvGraphicFramePr>
          <p:cNvPr id="9" name="Tabulka 9">
            <a:extLst>
              <a:ext uri="{FF2B5EF4-FFF2-40B4-BE49-F238E27FC236}">
                <a16:creationId xmlns:a16="http://schemas.microsoft.com/office/drawing/2014/main" id="{E0EA2CCF-5BEB-4372-83CF-21BC5F0F1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43768"/>
              </p:ext>
            </p:extLst>
          </p:nvPr>
        </p:nvGraphicFramePr>
        <p:xfrm>
          <a:off x="1858477" y="3873750"/>
          <a:ext cx="10023474" cy="2234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79">
                  <a:extLst>
                    <a:ext uri="{9D8B030D-6E8A-4147-A177-3AD203B41FA5}">
                      <a16:colId xmlns:a16="http://schemas.microsoft.com/office/drawing/2014/main" val="3475403638"/>
                    </a:ext>
                  </a:extLst>
                </a:gridCol>
                <a:gridCol w="1670579">
                  <a:extLst>
                    <a:ext uri="{9D8B030D-6E8A-4147-A177-3AD203B41FA5}">
                      <a16:colId xmlns:a16="http://schemas.microsoft.com/office/drawing/2014/main" val="4294166012"/>
                    </a:ext>
                  </a:extLst>
                </a:gridCol>
                <a:gridCol w="1670579">
                  <a:extLst>
                    <a:ext uri="{9D8B030D-6E8A-4147-A177-3AD203B41FA5}">
                      <a16:colId xmlns:a16="http://schemas.microsoft.com/office/drawing/2014/main" val="1588837318"/>
                    </a:ext>
                  </a:extLst>
                </a:gridCol>
                <a:gridCol w="1670579">
                  <a:extLst>
                    <a:ext uri="{9D8B030D-6E8A-4147-A177-3AD203B41FA5}">
                      <a16:colId xmlns:a16="http://schemas.microsoft.com/office/drawing/2014/main" val="3325875832"/>
                    </a:ext>
                  </a:extLst>
                </a:gridCol>
                <a:gridCol w="1670579">
                  <a:extLst>
                    <a:ext uri="{9D8B030D-6E8A-4147-A177-3AD203B41FA5}">
                      <a16:colId xmlns:a16="http://schemas.microsoft.com/office/drawing/2014/main" val="4243094695"/>
                    </a:ext>
                  </a:extLst>
                </a:gridCol>
                <a:gridCol w="1670579">
                  <a:extLst>
                    <a:ext uri="{9D8B030D-6E8A-4147-A177-3AD203B41FA5}">
                      <a16:colId xmlns:a16="http://schemas.microsoft.com/office/drawing/2014/main" val="1888525276"/>
                    </a:ext>
                  </a:extLst>
                </a:gridCol>
              </a:tblGrid>
              <a:tr h="384741">
                <a:tc>
                  <a:txBody>
                    <a:bodyPr/>
                    <a:lstStyle/>
                    <a:p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·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34142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63333241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769833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975612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79067"/>
                  </a:ext>
                </a:extLst>
              </a:tr>
              <a:tr h="369994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668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95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892817-35F0-47C8-B9BF-EA8660BB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03005E-2475-4CE0-BE7D-B5D0887F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AFFE25-7AAE-450E-BECF-0D59444F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1026" name="Picture 2" descr="LineÃ¡rnÃ­ algebra - JindÅich BeÄvÃ¡Å - Megaknihy.cz">
            <a:extLst>
              <a:ext uri="{FF2B5EF4-FFF2-40B4-BE49-F238E27FC236}">
                <a16:creationId xmlns:a16="http://schemas.microsoft.com/office/drawing/2014/main" id="{A59A2E55-B711-4F87-9D29-A8B98A0CB8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63" y="519911"/>
            <a:ext cx="3954993" cy="58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8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A79BB5-7508-4DE0-993B-D1257FE2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AF8EB9-048D-4558-BAF6-8F11D102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DB519A-BFD9-4E40-A60C-83F798DC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2052" name="Picture 4" descr="GymnÃ¡zium Christiana Dopplera â ÄeskÃ¡ nÃ¡rodnÃ­ koalice pro digitÃ¡lnÃ­  pracovnÃ­ mÃ­sta">
            <a:extLst>
              <a:ext uri="{FF2B5EF4-FFF2-40B4-BE49-F238E27FC236}">
                <a16:creationId xmlns:a16="http://schemas.microsoft.com/office/drawing/2014/main" id="{FF7BB434-FC4E-42EE-A7C2-B3F87DD81C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25" y="1236365"/>
            <a:ext cx="10023475" cy="43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89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13F71-999F-4676-95A7-8F7CBB6F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477" y="2759484"/>
            <a:ext cx="10023475" cy="1339031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5387E4-8110-4B2E-BFB8-C8A024D4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ADE6F1-75CC-4D68-B8F0-EA7C775D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26E60A-F872-4D65-A352-F5B9C6F8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7" name="Picture 2" descr="pÅÃ­klady na racionÃ¡lnÃ­ ÄÃ­sla â Seznam.cz">
            <a:extLst>
              <a:ext uri="{FF2B5EF4-FFF2-40B4-BE49-F238E27FC236}">
                <a16:creationId xmlns:a16="http://schemas.microsoft.com/office/drawing/2014/main" id="{EB205E96-C133-4AEF-8928-A9675FB00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06" y="498473"/>
            <a:ext cx="3552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ineÃ¡rnÃ­ algebra - JindÅich BeÄvÃ¡Å - Megaknihy.cz">
            <a:extLst>
              <a:ext uri="{FF2B5EF4-FFF2-40B4-BE49-F238E27FC236}">
                <a16:creationId xmlns:a16="http://schemas.microsoft.com/office/drawing/2014/main" id="{D8BA979D-E461-491A-ABD7-5BF5D80A18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70" y="408137"/>
            <a:ext cx="2179059" cy="320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isla_realna">
            <a:extLst>
              <a:ext uri="{FF2B5EF4-FFF2-40B4-BE49-F238E27FC236}">
                <a16:creationId xmlns:a16="http://schemas.microsoft.com/office/drawing/2014/main" id="{E0289487-895D-491C-A0E1-734BAA41E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26" y="4488120"/>
            <a:ext cx="44481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625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_2019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_2019" id="{E9947075-72E9-4386-AF54-404859CFCE73}" vid="{BE0C8153-8234-41D9-BC53-71073A77DC7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Motiv_2019</Template>
  <TotalTime>102</TotalTime>
  <Words>222</Words>
  <Application>Microsoft Office PowerPoint</Application>
  <PresentationFormat>Širokoúhlá obrazovka</PresentationFormat>
  <Paragraphs>117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Bree Serif</vt:lpstr>
      <vt:lpstr>Calibri</vt:lpstr>
      <vt:lpstr>Motiv_2019</vt:lpstr>
      <vt:lpstr>Kolik je 2+3?</vt:lpstr>
      <vt:lpstr>Co je to komutativní těleso?</vt:lpstr>
      <vt:lpstr>Jaké jsou axiomy?</vt:lpstr>
      <vt:lpstr>Zᴾ+               Příklady těles               </vt:lpstr>
      <vt:lpstr>Z₅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Kolik je 2+3?</dc:title>
  <dc:creator>Svatoňová Ivona</dc:creator>
  <cp:lastModifiedBy>Ivan Kraus</cp:lastModifiedBy>
  <cp:revision>9</cp:revision>
  <dcterms:created xsi:type="dcterms:W3CDTF">2022-01-03T20:07:23Z</dcterms:created>
  <dcterms:modified xsi:type="dcterms:W3CDTF">2022-01-06T20:54:34Z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e41b38-373c-4b3a-9137-5c0b023d0bef_Enabled">
    <vt:lpwstr>true</vt:lpwstr>
  </property>
  <property fmtid="{D5CDD505-2E9C-101B-9397-08002B2CF9AE}" pid="3" name="MSIP_Label_e3e41b38-373c-4b3a-9137-5c0b023d0bef_SetDate">
    <vt:lpwstr>2022-01-03T20:07:25Z</vt:lpwstr>
  </property>
  <property fmtid="{D5CDD505-2E9C-101B-9397-08002B2CF9AE}" pid="4" name="MSIP_Label_e3e41b38-373c-4b3a-9137-5c0b023d0bef_Method">
    <vt:lpwstr>Standard</vt:lpwstr>
  </property>
  <property fmtid="{D5CDD505-2E9C-101B-9397-08002B2CF9AE}" pid="5" name="MSIP_Label_e3e41b38-373c-4b3a-9137-5c0b023d0bef_Name">
    <vt:lpwstr>C2-Internal</vt:lpwstr>
  </property>
  <property fmtid="{D5CDD505-2E9C-101B-9397-08002B2CF9AE}" pid="6" name="MSIP_Label_e3e41b38-373c-4b3a-9137-5c0b023d0bef_SiteId">
    <vt:lpwstr>b213b057-1008-4204-8c53-8147bc602a29</vt:lpwstr>
  </property>
  <property fmtid="{D5CDD505-2E9C-101B-9397-08002B2CF9AE}" pid="7" name="MSIP_Label_e3e41b38-373c-4b3a-9137-5c0b023d0bef_ActionId">
    <vt:lpwstr>9f12c5cd-1e1c-4396-9851-eb356e3358d6</vt:lpwstr>
  </property>
  <property fmtid="{D5CDD505-2E9C-101B-9397-08002B2CF9AE}" pid="8" name="MSIP_Label_e3e41b38-373c-4b3a-9137-5c0b023d0bef_ContentBits">
    <vt:lpwstr>0</vt:lpwstr>
  </property>
</Properties>
</file>