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F95B76-9E99-526D-B4CE-BA2E246CCC51}" name="Bernat Michal" initials="BM" userId="S::bernat@gchd.cz::45a1e7d4-da4b-4817-9db1-e88cda8f206a" providerId="AD"/>
  <p188:author id="{009CEED8-C03A-765C-8C93-7A323BF1F1C6}" name="Koudelková Eliška" initials="KE" userId="S::koudelkova@gchd.cz::65964e08-3400-4411-8b4a-be43e1db3d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793DAC-6870-4DBB-B45A-4B78DF4A0964}" v="97" dt="2022-01-26T18:18:06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aus Ivan" userId="65059584-c3f9-497c-93a2-5f597ddd408c" providerId="ADAL" clId="{98793DAC-6870-4DBB-B45A-4B78DF4A0964}"/>
    <pc:docChg chg="undo redo custSel addSld delSld modSld">
      <pc:chgData name="Kraus Ivan" userId="65059584-c3f9-497c-93a2-5f597ddd408c" providerId="ADAL" clId="{98793DAC-6870-4DBB-B45A-4B78DF4A0964}" dt="2022-01-26T18:18:06.239" v="99"/>
      <pc:docMkLst>
        <pc:docMk/>
      </pc:docMkLst>
      <pc:sldChg chg="modSp mod">
        <pc:chgData name="Kraus Ivan" userId="65059584-c3f9-497c-93a2-5f597ddd408c" providerId="ADAL" clId="{98793DAC-6870-4DBB-B45A-4B78DF4A0964}" dt="2022-01-26T18:05:57.991" v="7" actId="20577"/>
        <pc:sldMkLst>
          <pc:docMk/>
          <pc:sldMk cId="1857873243" sldId="256"/>
        </pc:sldMkLst>
        <pc:spChg chg="mod">
          <ac:chgData name="Kraus Ivan" userId="65059584-c3f9-497c-93a2-5f597ddd408c" providerId="ADAL" clId="{98793DAC-6870-4DBB-B45A-4B78DF4A0964}" dt="2022-01-26T18:05:57.991" v="7" actId="20577"/>
          <ac:spMkLst>
            <pc:docMk/>
            <pc:sldMk cId="1857873243" sldId="256"/>
            <ac:spMk id="2" creationId="{00000000-0000-0000-0000-000000000000}"/>
          </ac:spMkLst>
        </pc:spChg>
        <pc:spChg chg="mod">
          <ac:chgData name="Kraus Ivan" userId="65059584-c3f9-497c-93a2-5f597ddd408c" providerId="ADAL" clId="{98793DAC-6870-4DBB-B45A-4B78DF4A0964}" dt="2022-01-26T18:05:47.325" v="3" actId="14100"/>
          <ac:spMkLst>
            <pc:docMk/>
            <pc:sldMk cId="1857873243" sldId="256"/>
            <ac:spMk id="3" creationId="{00000000-0000-0000-0000-000000000000}"/>
          </ac:spMkLst>
        </pc:spChg>
      </pc:sldChg>
      <pc:sldChg chg="addSp delSp modSp mod chgLayout">
        <pc:chgData name="Kraus Ivan" userId="65059584-c3f9-497c-93a2-5f597ddd408c" providerId="ADAL" clId="{98793DAC-6870-4DBB-B45A-4B78DF4A0964}" dt="2022-01-26T18:14:34.161" v="77" actId="20577"/>
        <pc:sldMkLst>
          <pc:docMk/>
          <pc:sldMk cId="2590264242" sldId="258"/>
        </pc:sldMkLst>
        <pc:spChg chg="mod ord">
          <ac:chgData name="Kraus Ivan" userId="65059584-c3f9-497c-93a2-5f597ddd408c" providerId="ADAL" clId="{98793DAC-6870-4DBB-B45A-4B78DF4A0964}" dt="2022-01-26T18:06:07.184" v="8" actId="6264"/>
          <ac:spMkLst>
            <pc:docMk/>
            <pc:sldMk cId="2590264242" sldId="258"/>
            <ac:spMk id="2" creationId="{310B9074-B9EA-4CAE-967F-ADAE1274A9E0}"/>
          </ac:spMkLst>
        </pc:spChg>
        <pc:spChg chg="mod ord">
          <ac:chgData name="Kraus Ivan" userId="65059584-c3f9-497c-93a2-5f597ddd408c" providerId="ADAL" clId="{98793DAC-6870-4DBB-B45A-4B78DF4A0964}" dt="2022-01-26T18:14:34.161" v="77" actId="20577"/>
          <ac:spMkLst>
            <pc:docMk/>
            <pc:sldMk cId="2590264242" sldId="258"/>
            <ac:spMk id="3" creationId="{FCE50043-52D9-4643-B69E-1BE27B9F80FE}"/>
          </ac:spMkLst>
        </pc:spChg>
        <pc:spChg chg="mod ord">
          <ac:chgData name="Kraus Ivan" userId="65059584-c3f9-497c-93a2-5f597ddd408c" providerId="ADAL" clId="{98793DAC-6870-4DBB-B45A-4B78DF4A0964}" dt="2022-01-26T18:06:07.184" v="8" actId="6264"/>
          <ac:spMkLst>
            <pc:docMk/>
            <pc:sldMk cId="2590264242" sldId="258"/>
            <ac:spMk id="4" creationId="{A75E50FE-65A4-4224-88F5-7D6C28F1396C}"/>
          </ac:spMkLst>
        </pc:spChg>
        <pc:spChg chg="mod ord">
          <ac:chgData name="Kraus Ivan" userId="65059584-c3f9-497c-93a2-5f597ddd408c" providerId="ADAL" clId="{98793DAC-6870-4DBB-B45A-4B78DF4A0964}" dt="2022-01-26T18:06:07.184" v="8" actId="6264"/>
          <ac:spMkLst>
            <pc:docMk/>
            <pc:sldMk cId="2590264242" sldId="258"/>
            <ac:spMk id="5" creationId="{5BE33D88-1F66-469E-9D48-A827558D3859}"/>
          </ac:spMkLst>
        </pc:spChg>
        <pc:spChg chg="mod ord">
          <ac:chgData name="Kraus Ivan" userId="65059584-c3f9-497c-93a2-5f597ddd408c" providerId="ADAL" clId="{98793DAC-6870-4DBB-B45A-4B78DF4A0964}" dt="2022-01-26T18:06:07.184" v="8" actId="6264"/>
          <ac:spMkLst>
            <pc:docMk/>
            <pc:sldMk cId="2590264242" sldId="258"/>
            <ac:spMk id="6" creationId="{4DDA85CF-44BE-41F6-B822-095710DE78D2}"/>
          </ac:spMkLst>
        </pc:spChg>
        <pc:spChg chg="add del mod">
          <ac:chgData name="Kraus Ivan" userId="65059584-c3f9-497c-93a2-5f597ddd408c" providerId="ADAL" clId="{98793DAC-6870-4DBB-B45A-4B78DF4A0964}" dt="2022-01-26T18:06:07.184" v="8" actId="6264"/>
          <ac:spMkLst>
            <pc:docMk/>
            <pc:sldMk cId="2590264242" sldId="258"/>
            <ac:spMk id="7" creationId="{BBEF5A7B-E9C6-4418-9554-A2912B64EC81}"/>
          </ac:spMkLst>
        </pc:spChg>
        <pc:spChg chg="add del mod">
          <ac:chgData name="Kraus Ivan" userId="65059584-c3f9-497c-93a2-5f597ddd408c" providerId="ADAL" clId="{98793DAC-6870-4DBB-B45A-4B78DF4A0964}" dt="2022-01-26T18:06:07.184" v="8" actId="6264"/>
          <ac:spMkLst>
            <pc:docMk/>
            <pc:sldMk cId="2590264242" sldId="258"/>
            <ac:spMk id="9" creationId="{7476DD9F-E0EB-4858-841A-A1BC8BFC2480}"/>
          </ac:spMkLst>
        </pc:spChg>
        <pc:spChg chg="add del mod">
          <ac:chgData name="Kraus Ivan" userId="65059584-c3f9-497c-93a2-5f597ddd408c" providerId="ADAL" clId="{98793DAC-6870-4DBB-B45A-4B78DF4A0964}" dt="2022-01-26T18:06:07.184" v="8" actId="6264"/>
          <ac:spMkLst>
            <pc:docMk/>
            <pc:sldMk cId="2590264242" sldId="258"/>
            <ac:spMk id="10" creationId="{B7D30A10-042E-4128-BD81-15C278B04ADF}"/>
          </ac:spMkLst>
        </pc:spChg>
        <pc:spChg chg="add del mod">
          <ac:chgData name="Kraus Ivan" userId="65059584-c3f9-497c-93a2-5f597ddd408c" providerId="ADAL" clId="{98793DAC-6870-4DBB-B45A-4B78DF4A0964}" dt="2022-01-26T18:06:07.184" v="8" actId="6264"/>
          <ac:spMkLst>
            <pc:docMk/>
            <pc:sldMk cId="2590264242" sldId="258"/>
            <ac:spMk id="11" creationId="{9B20EF6A-D0BF-4AF9-BE57-4189CE62AFF1}"/>
          </ac:spMkLst>
        </pc:spChg>
        <pc:spChg chg="add del mod">
          <ac:chgData name="Kraus Ivan" userId="65059584-c3f9-497c-93a2-5f597ddd408c" providerId="ADAL" clId="{98793DAC-6870-4DBB-B45A-4B78DF4A0964}" dt="2022-01-26T18:06:07.184" v="8" actId="6264"/>
          <ac:spMkLst>
            <pc:docMk/>
            <pc:sldMk cId="2590264242" sldId="258"/>
            <ac:spMk id="12" creationId="{88935551-042C-4BA6-A68B-5301B2BF3C63}"/>
          </ac:spMkLst>
        </pc:spChg>
      </pc:sldChg>
      <pc:sldChg chg="addSp delSp modSp mod chgLayout">
        <pc:chgData name="Kraus Ivan" userId="65059584-c3f9-497c-93a2-5f597ddd408c" providerId="ADAL" clId="{98793DAC-6870-4DBB-B45A-4B78DF4A0964}" dt="2022-01-26T18:06:09.256" v="9" actId="6264"/>
        <pc:sldMkLst>
          <pc:docMk/>
          <pc:sldMk cId="4087357112" sldId="259"/>
        </pc:sldMkLst>
        <pc:spChg chg="mod ord">
          <ac:chgData name="Kraus Ivan" userId="65059584-c3f9-497c-93a2-5f597ddd408c" providerId="ADAL" clId="{98793DAC-6870-4DBB-B45A-4B78DF4A0964}" dt="2022-01-26T18:06:09.256" v="9" actId="6264"/>
          <ac:spMkLst>
            <pc:docMk/>
            <pc:sldMk cId="4087357112" sldId="259"/>
            <ac:spMk id="2" creationId="{C5124235-23C2-46F8-9342-0A563612DB40}"/>
          </ac:spMkLst>
        </pc:spChg>
        <pc:spChg chg="mod ord">
          <ac:chgData name="Kraus Ivan" userId="65059584-c3f9-497c-93a2-5f597ddd408c" providerId="ADAL" clId="{98793DAC-6870-4DBB-B45A-4B78DF4A0964}" dt="2022-01-26T18:06:09.256" v="9" actId="6264"/>
          <ac:spMkLst>
            <pc:docMk/>
            <pc:sldMk cId="4087357112" sldId="259"/>
            <ac:spMk id="3" creationId="{F251F2C0-D7D8-4637-BB7D-E9BA2CF208F0}"/>
          </ac:spMkLst>
        </pc:spChg>
        <pc:spChg chg="mod ord">
          <ac:chgData name="Kraus Ivan" userId="65059584-c3f9-497c-93a2-5f597ddd408c" providerId="ADAL" clId="{98793DAC-6870-4DBB-B45A-4B78DF4A0964}" dt="2022-01-26T18:06:09.256" v="9" actId="6264"/>
          <ac:spMkLst>
            <pc:docMk/>
            <pc:sldMk cId="4087357112" sldId="259"/>
            <ac:spMk id="4" creationId="{7A755E33-6B68-4D7D-B08E-2665712E3919}"/>
          </ac:spMkLst>
        </pc:spChg>
        <pc:spChg chg="mod ord">
          <ac:chgData name="Kraus Ivan" userId="65059584-c3f9-497c-93a2-5f597ddd408c" providerId="ADAL" clId="{98793DAC-6870-4DBB-B45A-4B78DF4A0964}" dt="2022-01-26T18:06:09.256" v="9" actId="6264"/>
          <ac:spMkLst>
            <pc:docMk/>
            <pc:sldMk cId="4087357112" sldId="259"/>
            <ac:spMk id="5" creationId="{2818FA71-F6F3-42ED-9165-A0156A6E5800}"/>
          </ac:spMkLst>
        </pc:spChg>
        <pc:spChg chg="mod ord">
          <ac:chgData name="Kraus Ivan" userId="65059584-c3f9-497c-93a2-5f597ddd408c" providerId="ADAL" clId="{98793DAC-6870-4DBB-B45A-4B78DF4A0964}" dt="2022-01-26T18:06:09.256" v="9" actId="6264"/>
          <ac:spMkLst>
            <pc:docMk/>
            <pc:sldMk cId="4087357112" sldId="259"/>
            <ac:spMk id="6" creationId="{54344CBD-AACD-41F0-BC19-774C57906D94}"/>
          </ac:spMkLst>
        </pc:spChg>
        <pc:spChg chg="add del mod">
          <ac:chgData name="Kraus Ivan" userId="65059584-c3f9-497c-93a2-5f597ddd408c" providerId="ADAL" clId="{98793DAC-6870-4DBB-B45A-4B78DF4A0964}" dt="2022-01-26T18:06:09.256" v="9" actId="6264"/>
          <ac:spMkLst>
            <pc:docMk/>
            <pc:sldMk cId="4087357112" sldId="259"/>
            <ac:spMk id="7" creationId="{582D66F6-70F0-415A-BC2E-D88F323A2E94}"/>
          </ac:spMkLst>
        </pc:spChg>
        <pc:spChg chg="add del mod">
          <ac:chgData name="Kraus Ivan" userId="65059584-c3f9-497c-93a2-5f597ddd408c" providerId="ADAL" clId="{98793DAC-6870-4DBB-B45A-4B78DF4A0964}" dt="2022-01-26T18:06:09.256" v="9" actId="6264"/>
          <ac:spMkLst>
            <pc:docMk/>
            <pc:sldMk cId="4087357112" sldId="259"/>
            <ac:spMk id="9" creationId="{39220F55-A8AA-4D9A-80DA-88FC3CDA3294}"/>
          </ac:spMkLst>
        </pc:spChg>
        <pc:spChg chg="add del mod">
          <ac:chgData name="Kraus Ivan" userId="65059584-c3f9-497c-93a2-5f597ddd408c" providerId="ADAL" clId="{98793DAC-6870-4DBB-B45A-4B78DF4A0964}" dt="2022-01-26T18:06:09.256" v="9" actId="6264"/>
          <ac:spMkLst>
            <pc:docMk/>
            <pc:sldMk cId="4087357112" sldId="259"/>
            <ac:spMk id="10" creationId="{88845F25-8E9C-4E07-8082-90B295D94635}"/>
          </ac:spMkLst>
        </pc:spChg>
        <pc:spChg chg="add del mod">
          <ac:chgData name="Kraus Ivan" userId="65059584-c3f9-497c-93a2-5f597ddd408c" providerId="ADAL" clId="{98793DAC-6870-4DBB-B45A-4B78DF4A0964}" dt="2022-01-26T18:06:09.256" v="9" actId="6264"/>
          <ac:spMkLst>
            <pc:docMk/>
            <pc:sldMk cId="4087357112" sldId="259"/>
            <ac:spMk id="11" creationId="{3D7C0D5D-0CB8-4AE8-B84F-7D0DAFF7750D}"/>
          </ac:spMkLst>
        </pc:spChg>
        <pc:spChg chg="add del mod">
          <ac:chgData name="Kraus Ivan" userId="65059584-c3f9-497c-93a2-5f597ddd408c" providerId="ADAL" clId="{98793DAC-6870-4DBB-B45A-4B78DF4A0964}" dt="2022-01-26T18:06:09.256" v="9" actId="6264"/>
          <ac:spMkLst>
            <pc:docMk/>
            <pc:sldMk cId="4087357112" sldId="259"/>
            <ac:spMk id="12" creationId="{3746AC47-5B73-4124-A17D-62DA1CA13661}"/>
          </ac:spMkLst>
        </pc:spChg>
      </pc:sldChg>
      <pc:sldChg chg="addSp delSp modSp mod chgLayout">
        <pc:chgData name="Kraus Ivan" userId="65059584-c3f9-497c-93a2-5f597ddd408c" providerId="ADAL" clId="{98793DAC-6870-4DBB-B45A-4B78DF4A0964}" dt="2022-01-26T18:14:46.672" v="78" actId="20577"/>
        <pc:sldMkLst>
          <pc:docMk/>
          <pc:sldMk cId="1388162546" sldId="260"/>
        </pc:sldMkLst>
        <pc:spChg chg="mod ord">
          <ac:chgData name="Kraus Ivan" userId="65059584-c3f9-497c-93a2-5f597ddd408c" providerId="ADAL" clId="{98793DAC-6870-4DBB-B45A-4B78DF4A0964}" dt="2022-01-26T18:06:10.639" v="10" actId="6264"/>
          <ac:spMkLst>
            <pc:docMk/>
            <pc:sldMk cId="1388162546" sldId="260"/>
            <ac:spMk id="2" creationId="{728E60E3-DECA-43CB-B5E5-74A255EE609C}"/>
          </ac:spMkLst>
        </pc:spChg>
        <pc:spChg chg="mod ord">
          <ac:chgData name="Kraus Ivan" userId="65059584-c3f9-497c-93a2-5f597ddd408c" providerId="ADAL" clId="{98793DAC-6870-4DBB-B45A-4B78DF4A0964}" dt="2022-01-26T18:14:46.672" v="78" actId="20577"/>
          <ac:spMkLst>
            <pc:docMk/>
            <pc:sldMk cId="1388162546" sldId="260"/>
            <ac:spMk id="3" creationId="{ED3A1515-E143-49D0-B4BE-F5F4FA4E7BF6}"/>
          </ac:spMkLst>
        </pc:spChg>
        <pc:spChg chg="mod ord">
          <ac:chgData name="Kraus Ivan" userId="65059584-c3f9-497c-93a2-5f597ddd408c" providerId="ADAL" clId="{98793DAC-6870-4DBB-B45A-4B78DF4A0964}" dt="2022-01-26T18:06:10.639" v="10" actId="6264"/>
          <ac:spMkLst>
            <pc:docMk/>
            <pc:sldMk cId="1388162546" sldId="260"/>
            <ac:spMk id="4" creationId="{B66E5321-E51E-47CC-8EB6-9C1291DBE88F}"/>
          </ac:spMkLst>
        </pc:spChg>
        <pc:spChg chg="mod ord">
          <ac:chgData name="Kraus Ivan" userId="65059584-c3f9-497c-93a2-5f597ddd408c" providerId="ADAL" clId="{98793DAC-6870-4DBB-B45A-4B78DF4A0964}" dt="2022-01-26T18:06:10.639" v="10" actId="6264"/>
          <ac:spMkLst>
            <pc:docMk/>
            <pc:sldMk cId="1388162546" sldId="260"/>
            <ac:spMk id="5" creationId="{9A899293-47E5-4B8C-8EC5-64D3A07688F8}"/>
          </ac:spMkLst>
        </pc:spChg>
        <pc:spChg chg="mod ord">
          <ac:chgData name="Kraus Ivan" userId="65059584-c3f9-497c-93a2-5f597ddd408c" providerId="ADAL" clId="{98793DAC-6870-4DBB-B45A-4B78DF4A0964}" dt="2022-01-26T18:06:10.639" v="10" actId="6264"/>
          <ac:spMkLst>
            <pc:docMk/>
            <pc:sldMk cId="1388162546" sldId="260"/>
            <ac:spMk id="6" creationId="{0DCCD9C9-7331-4EB0-AF2A-FF6D2E43B9F3}"/>
          </ac:spMkLst>
        </pc:spChg>
        <pc:spChg chg="add del mod">
          <ac:chgData name="Kraus Ivan" userId="65059584-c3f9-497c-93a2-5f597ddd408c" providerId="ADAL" clId="{98793DAC-6870-4DBB-B45A-4B78DF4A0964}" dt="2022-01-26T18:06:10.639" v="10" actId="6264"/>
          <ac:spMkLst>
            <pc:docMk/>
            <pc:sldMk cId="1388162546" sldId="260"/>
            <ac:spMk id="7" creationId="{FA88C299-D15F-45A8-BD8A-051DFF58FB17}"/>
          </ac:spMkLst>
        </pc:spChg>
        <pc:spChg chg="add del mod">
          <ac:chgData name="Kraus Ivan" userId="65059584-c3f9-497c-93a2-5f597ddd408c" providerId="ADAL" clId="{98793DAC-6870-4DBB-B45A-4B78DF4A0964}" dt="2022-01-26T18:06:10.639" v="10" actId="6264"/>
          <ac:spMkLst>
            <pc:docMk/>
            <pc:sldMk cId="1388162546" sldId="260"/>
            <ac:spMk id="8" creationId="{41BABB56-F89C-4E16-AB53-002961BBBF90}"/>
          </ac:spMkLst>
        </pc:spChg>
        <pc:spChg chg="add del mod">
          <ac:chgData name="Kraus Ivan" userId="65059584-c3f9-497c-93a2-5f597ddd408c" providerId="ADAL" clId="{98793DAC-6870-4DBB-B45A-4B78DF4A0964}" dt="2022-01-26T18:06:10.639" v="10" actId="6264"/>
          <ac:spMkLst>
            <pc:docMk/>
            <pc:sldMk cId="1388162546" sldId="260"/>
            <ac:spMk id="9" creationId="{B4194329-5440-495B-B7AC-DB54273527BC}"/>
          </ac:spMkLst>
        </pc:spChg>
        <pc:spChg chg="add del mod">
          <ac:chgData name="Kraus Ivan" userId="65059584-c3f9-497c-93a2-5f597ddd408c" providerId="ADAL" clId="{98793DAC-6870-4DBB-B45A-4B78DF4A0964}" dt="2022-01-26T18:06:10.639" v="10" actId="6264"/>
          <ac:spMkLst>
            <pc:docMk/>
            <pc:sldMk cId="1388162546" sldId="260"/>
            <ac:spMk id="10" creationId="{4F590A8A-FD9D-42DA-B066-54ABDEE2184E}"/>
          </ac:spMkLst>
        </pc:spChg>
        <pc:spChg chg="add del mod">
          <ac:chgData name="Kraus Ivan" userId="65059584-c3f9-497c-93a2-5f597ddd408c" providerId="ADAL" clId="{98793DAC-6870-4DBB-B45A-4B78DF4A0964}" dt="2022-01-26T18:06:10.639" v="10" actId="6264"/>
          <ac:spMkLst>
            <pc:docMk/>
            <pc:sldMk cId="1388162546" sldId="260"/>
            <ac:spMk id="11" creationId="{749DE32B-92E7-403A-B9DC-863EA094FADB}"/>
          </ac:spMkLst>
        </pc:spChg>
      </pc:sldChg>
      <pc:sldChg chg="addSp delSp modSp mod chgLayout">
        <pc:chgData name="Kraus Ivan" userId="65059584-c3f9-497c-93a2-5f597ddd408c" providerId="ADAL" clId="{98793DAC-6870-4DBB-B45A-4B78DF4A0964}" dt="2022-01-26T18:14:51.093" v="79" actId="20577"/>
        <pc:sldMkLst>
          <pc:docMk/>
          <pc:sldMk cId="1727494488" sldId="261"/>
        </pc:sldMkLst>
        <pc:spChg chg="mod ord">
          <ac:chgData name="Kraus Ivan" userId="65059584-c3f9-497c-93a2-5f597ddd408c" providerId="ADAL" clId="{98793DAC-6870-4DBB-B45A-4B78DF4A0964}" dt="2022-01-26T18:06:12.927" v="11" actId="6264"/>
          <ac:spMkLst>
            <pc:docMk/>
            <pc:sldMk cId="1727494488" sldId="261"/>
            <ac:spMk id="2" creationId="{E1B9649B-DF93-42E6-B2DC-93B2A9427C98}"/>
          </ac:spMkLst>
        </pc:spChg>
        <pc:spChg chg="mod ord">
          <ac:chgData name="Kraus Ivan" userId="65059584-c3f9-497c-93a2-5f597ddd408c" providerId="ADAL" clId="{98793DAC-6870-4DBB-B45A-4B78DF4A0964}" dt="2022-01-26T18:14:51.093" v="79" actId="20577"/>
          <ac:spMkLst>
            <pc:docMk/>
            <pc:sldMk cId="1727494488" sldId="261"/>
            <ac:spMk id="3" creationId="{406C573A-1E8F-4988-9419-6E1AD56F4CE7}"/>
          </ac:spMkLst>
        </pc:spChg>
        <pc:spChg chg="mod ord">
          <ac:chgData name="Kraus Ivan" userId="65059584-c3f9-497c-93a2-5f597ddd408c" providerId="ADAL" clId="{98793DAC-6870-4DBB-B45A-4B78DF4A0964}" dt="2022-01-26T18:06:12.927" v="11" actId="6264"/>
          <ac:spMkLst>
            <pc:docMk/>
            <pc:sldMk cId="1727494488" sldId="261"/>
            <ac:spMk id="4" creationId="{B3D4AEF9-4986-4CF9-9377-AA110A2CE0DD}"/>
          </ac:spMkLst>
        </pc:spChg>
        <pc:spChg chg="mod ord">
          <ac:chgData name="Kraus Ivan" userId="65059584-c3f9-497c-93a2-5f597ddd408c" providerId="ADAL" clId="{98793DAC-6870-4DBB-B45A-4B78DF4A0964}" dt="2022-01-26T18:06:12.927" v="11" actId="6264"/>
          <ac:spMkLst>
            <pc:docMk/>
            <pc:sldMk cId="1727494488" sldId="261"/>
            <ac:spMk id="5" creationId="{2D705CCD-F38A-471A-A40B-D07A762479DC}"/>
          </ac:spMkLst>
        </pc:spChg>
        <pc:spChg chg="mod ord">
          <ac:chgData name="Kraus Ivan" userId="65059584-c3f9-497c-93a2-5f597ddd408c" providerId="ADAL" clId="{98793DAC-6870-4DBB-B45A-4B78DF4A0964}" dt="2022-01-26T18:06:12.927" v="11" actId="6264"/>
          <ac:spMkLst>
            <pc:docMk/>
            <pc:sldMk cId="1727494488" sldId="261"/>
            <ac:spMk id="6" creationId="{FE06FF2C-0CCE-460D-9DAF-29947738A008}"/>
          </ac:spMkLst>
        </pc:spChg>
        <pc:spChg chg="add del mod">
          <ac:chgData name="Kraus Ivan" userId="65059584-c3f9-497c-93a2-5f597ddd408c" providerId="ADAL" clId="{98793DAC-6870-4DBB-B45A-4B78DF4A0964}" dt="2022-01-26T18:06:12.927" v="11" actId="6264"/>
          <ac:spMkLst>
            <pc:docMk/>
            <pc:sldMk cId="1727494488" sldId="261"/>
            <ac:spMk id="7" creationId="{9FDF26F4-9A28-4CD8-A637-EF2F7C0E2E76}"/>
          </ac:spMkLst>
        </pc:spChg>
        <pc:spChg chg="add del mod">
          <ac:chgData name="Kraus Ivan" userId="65059584-c3f9-497c-93a2-5f597ddd408c" providerId="ADAL" clId="{98793DAC-6870-4DBB-B45A-4B78DF4A0964}" dt="2022-01-26T18:06:12.927" v="11" actId="6264"/>
          <ac:spMkLst>
            <pc:docMk/>
            <pc:sldMk cId="1727494488" sldId="261"/>
            <ac:spMk id="8" creationId="{582FB4A9-DA1F-4C59-9F81-1F3284190302}"/>
          </ac:spMkLst>
        </pc:spChg>
        <pc:spChg chg="add del mod">
          <ac:chgData name="Kraus Ivan" userId="65059584-c3f9-497c-93a2-5f597ddd408c" providerId="ADAL" clId="{98793DAC-6870-4DBB-B45A-4B78DF4A0964}" dt="2022-01-26T18:06:12.927" v="11" actId="6264"/>
          <ac:spMkLst>
            <pc:docMk/>
            <pc:sldMk cId="1727494488" sldId="261"/>
            <ac:spMk id="9" creationId="{1781B0E1-62B2-472B-B8EE-292749644628}"/>
          </ac:spMkLst>
        </pc:spChg>
        <pc:spChg chg="add del mod">
          <ac:chgData name="Kraus Ivan" userId="65059584-c3f9-497c-93a2-5f597ddd408c" providerId="ADAL" clId="{98793DAC-6870-4DBB-B45A-4B78DF4A0964}" dt="2022-01-26T18:06:12.927" v="11" actId="6264"/>
          <ac:spMkLst>
            <pc:docMk/>
            <pc:sldMk cId="1727494488" sldId="261"/>
            <ac:spMk id="10" creationId="{AA2E8323-6853-4457-BC66-98E4CB8CBD89}"/>
          </ac:spMkLst>
        </pc:spChg>
        <pc:spChg chg="add del mod">
          <ac:chgData name="Kraus Ivan" userId="65059584-c3f9-497c-93a2-5f597ddd408c" providerId="ADAL" clId="{98793DAC-6870-4DBB-B45A-4B78DF4A0964}" dt="2022-01-26T18:06:12.927" v="11" actId="6264"/>
          <ac:spMkLst>
            <pc:docMk/>
            <pc:sldMk cId="1727494488" sldId="261"/>
            <ac:spMk id="11" creationId="{C5245CBA-E0DB-41F0-83F9-BE5DCF4D07E0}"/>
          </ac:spMkLst>
        </pc:spChg>
      </pc:sldChg>
      <pc:sldChg chg="addSp delSp modSp mod chgLayout">
        <pc:chgData name="Kraus Ivan" userId="65059584-c3f9-497c-93a2-5f597ddd408c" providerId="ADAL" clId="{98793DAC-6870-4DBB-B45A-4B78DF4A0964}" dt="2022-01-26T18:06:15.886" v="12" actId="6264"/>
        <pc:sldMkLst>
          <pc:docMk/>
          <pc:sldMk cId="1799511707" sldId="262"/>
        </pc:sldMkLst>
        <pc:spChg chg="mod ord">
          <ac:chgData name="Kraus Ivan" userId="65059584-c3f9-497c-93a2-5f597ddd408c" providerId="ADAL" clId="{98793DAC-6870-4DBB-B45A-4B78DF4A0964}" dt="2022-01-26T18:06:15.886" v="12" actId="6264"/>
          <ac:spMkLst>
            <pc:docMk/>
            <pc:sldMk cId="1799511707" sldId="262"/>
            <ac:spMk id="2" creationId="{EC41B9D9-36DE-4421-BC30-789BFD44FFBC}"/>
          </ac:spMkLst>
        </pc:spChg>
        <pc:spChg chg="mod ord">
          <ac:chgData name="Kraus Ivan" userId="65059584-c3f9-497c-93a2-5f597ddd408c" providerId="ADAL" clId="{98793DAC-6870-4DBB-B45A-4B78DF4A0964}" dt="2022-01-26T18:06:15.886" v="12" actId="6264"/>
          <ac:spMkLst>
            <pc:docMk/>
            <pc:sldMk cId="1799511707" sldId="262"/>
            <ac:spMk id="3" creationId="{E87C4FA8-253B-4C1E-B073-4D6A70FA3C9C}"/>
          </ac:spMkLst>
        </pc:spChg>
        <pc:spChg chg="mod ord">
          <ac:chgData name="Kraus Ivan" userId="65059584-c3f9-497c-93a2-5f597ddd408c" providerId="ADAL" clId="{98793DAC-6870-4DBB-B45A-4B78DF4A0964}" dt="2022-01-26T18:06:15.886" v="12" actId="6264"/>
          <ac:spMkLst>
            <pc:docMk/>
            <pc:sldMk cId="1799511707" sldId="262"/>
            <ac:spMk id="4" creationId="{2F8BDC9D-6A2A-420D-B6AB-317AA17E3D91}"/>
          </ac:spMkLst>
        </pc:spChg>
        <pc:spChg chg="mod ord">
          <ac:chgData name="Kraus Ivan" userId="65059584-c3f9-497c-93a2-5f597ddd408c" providerId="ADAL" clId="{98793DAC-6870-4DBB-B45A-4B78DF4A0964}" dt="2022-01-26T18:06:15.886" v="12" actId="6264"/>
          <ac:spMkLst>
            <pc:docMk/>
            <pc:sldMk cId="1799511707" sldId="262"/>
            <ac:spMk id="5" creationId="{78C90B7F-04F4-4060-8199-80B9C2D954BD}"/>
          </ac:spMkLst>
        </pc:spChg>
        <pc:spChg chg="mod ord">
          <ac:chgData name="Kraus Ivan" userId="65059584-c3f9-497c-93a2-5f597ddd408c" providerId="ADAL" clId="{98793DAC-6870-4DBB-B45A-4B78DF4A0964}" dt="2022-01-26T18:06:15.886" v="12" actId="6264"/>
          <ac:spMkLst>
            <pc:docMk/>
            <pc:sldMk cId="1799511707" sldId="262"/>
            <ac:spMk id="6" creationId="{368A3AB9-9712-4EB4-B276-1D16836D134E}"/>
          </ac:spMkLst>
        </pc:spChg>
        <pc:spChg chg="add del mod">
          <ac:chgData name="Kraus Ivan" userId="65059584-c3f9-497c-93a2-5f597ddd408c" providerId="ADAL" clId="{98793DAC-6870-4DBB-B45A-4B78DF4A0964}" dt="2022-01-26T18:06:15.886" v="12" actId="6264"/>
          <ac:spMkLst>
            <pc:docMk/>
            <pc:sldMk cId="1799511707" sldId="262"/>
            <ac:spMk id="16" creationId="{66AB96C2-CDFA-4691-BF68-AE4D5227927B}"/>
          </ac:spMkLst>
        </pc:spChg>
        <pc:spChg chg="add del mod">
          <ac:chgData name="Kraus Ivan" userId="65059584-c3f9-497c-93a2-5f597ddd408c" providerId="ADAL" clId="{98793DAC-6870-4DBB-B45A-4B78DF4A0964}" dt="2022-01-26T18:06:15.886" v="12" actId="6264"/>
          <ac:spMkLst>
            <pc:docMk/>
            <pc:sldMk cId="1799511707" sldId="262"/>
            <ac:spMk id="17" creationId="{1EF455E1-6F42-4E55-923F-07BB544F3A03}"/>
          </ac:spMkLst>
        </pc:spChg>
        <pc:spChg chg="add del mod">
          <ac:chgData name="Kraus Ivan" userId="65059584-c3f9-497c-93a2-5f597ddd408c" providerId="ADAL" clId="{98793DAC-6870-4DBB-B45A-4B78DF4A0964}" dt="2022-01-26T18:06:15.886" v="12" actId="6264"/>
          <ac:spMkLst>
            <pc:docMk/>
            <pc:sldMk cId="1799511707" sldId="262"/>
            <ac:spMk id="18" creationId="{F4E1F888-9446-423C-9125-30E5062665F3}"/>
          </ac:spMkLst>
        </pc:spChg>
        <pc:spChg chg="add del mod">
          <ac:chgData name="Kraus Ivan" userId="65059584-c3f9-497c-93a2-5f597ddd408c" providerId="ADAL" clId="{98793DAC-6870-4DBB-B45A-4B78DF4A0964}" dt="2022-01-26T18:06:15.886" v="12" actId="6264"/>
          <ac:spMkLst>
            <pc:docMk/>
            <pc:sldMk cId="1799511707" sldId="262"/>
            <ac:spMk id="19" creationId="{5602F85B-E945-406A-B5C6-486CF0D3E919}"/>
          </ac:spMkLst>
        </pc:spChg>
        <pc:spChg chg="add del mod">
          <ac:chgData name="Kraus Ivan" userId="65059584-c3f9-497c-93a2-5f597ddd408c" providerId="ADAL" clId="{98793DAC-6870-4DBB-B45A-4B78DF4A0964}" dt="2022-01-26T18:06:15.886" v="12" actId="6264"/>
          <ac:spMkLst>
            <pc:docMk/>
            <pc:sldMk cId="1799511707" sldId="262"/>
            <ac:spMk id="20" creationId="{66E1C4A3-765D-4B74-8EDE-0546D1166812}"/>
          </ac:spMkLst>
        </pc:spChg>
      </pc:sldChg>
      <pc:sldChg chg="addSp delSp modSp mod chgLayout">
        <pc:chgData name="Kraus Ivan" userId="65059584-c3f9-497c-93a2-5f597ddd408c" providerId="ADAL" clId="{98793DAC-6870-4DBB-B45A-4B78DF4A0964}" dt="2022-01-26T18:06:19.135" v="13" actId="6264"/>
        <pc:sldMkLst>
          <pc:docMk/>
          <pc:sldMk cId="2110693471" sldId="263"/>
        </pc:sldMkLst>
        <pc:spChg chg="mod ord">
          <ac:chgData name="Kraus Ivan" userId="65059584-c3f9-497c-93a2-5f597ddd408c" providerId="ADAL" clId="{98793DAC-6870-4DBB-B45A-4B78DF4A0964}" dt="2022-01-26T18:06:19.135" v="13" actId="6264"/>
          <ac:spMkLst>
            <pc:docMk/>
            <pc:sldMk cId="2110693471" sldId="263"/>
            <ac:spMk id="2" creationId="{9F96E34D-71B0-4A4E-83D0-52D49BD54361}"/>
          </ac:spMkLst>
        </pc:spChg>
        <pc:spChg chg="mod ord">
          <ac:chgData name="Kraus Ivan" userId="65059584-c3f9-497c-93a2-5f597ddd408c" providerId="ADAL" clId="{98793DAC-6870-4DBB-B45A-4B78DF4A0964}" dt="2022-01-26T18:06:19.135" v="13" actId="6264"/>
          <ac:spMkLst>
            <pc:docMk/>
            <pc:sldMk cId="2110693471" sldId="263"/>
            <ac:spMk id="3" creationId="{EF9225A3-6C17-4F8F-98C4-83E8EF10719F}"/>
          </ac:spMkLst>
        </pc:spChg>
        <pc:spChg chg="mod ord">
          <ac:chgData name="Kraus Ivan" userId="65059584-c3f9-497c-93a2-5f597ddd408c" providerId="ADAL" clId="{98793DAC-6870-4DBB-B45A-4B78DF4A0964}" dt="2022-01-26T18:06:19.135" v="13" actId="6264"/>
          <ac:spMkLst>
            <pc:docMk/>
            <pc:sldMk cId="2110693471" sldId="263"/>
            <ac:spMk id="4" creationId="{AF40D45C-2592-4B16-A281-F172D3B1A2E1}"/>
          </ac:spMkLst>
        </pc:spChg>
        <pc:spChg chg="mod ord">
          <ac:chgData name="Kraus Ivan" userId="65059584-c3f9-497c-93a2-5f597ddd408c" providerId="ADAL" clId="{98793DAC-6870-4DBB-B45A-4B78DF4A0964}" dt="2022-01-26T18:06:19.135" v="13" actId="6264"/>
          <ac:spMkLst>
            <pc:docMk/>
            <pc:sldMk cId="2110693471" sldId="263"/>
            <ac:spMk id="5" creationId="{BA293668-D5FD-4C2D-B78A-9053E8130A7F}"/>
          </ac:spMkLst>
        </pc:spChg>
        <pc:spChg chg="mod ord">
          <ac:chgData name="Kraus Ivan" userId="65059584-c3f9-497c-93a2-5f597ddd408c" providerId="ADAL" clId="{98793DAC-6870-4DBB-B45A-4B78DF4A0964}" dt="2022-01-26T18:06:19.135" v="13" actId="6264"/>
          <ac:spMkLst>
            <pc:docMk/>
            <pc:sldMk cId="2110693471" sldId="263"/>
            <ac:spMk id="6" creationId="{090C69D5-10D5-4F71-9EE0-674B44657348}"/>
          </ac:spMkLst>
        </pc:spChg>
        <pc:spChg chg="add del mod">
          <ac:chgData name="Kraus Ivan" userId="65059584-c3f9-497c-93a2-5f597ddd408c" providerId="ADAL" clId="{98793DAC-6870-4DBB-B45A-4B78DF4A0964}" dt="2022-01-26T18:06:19.135" v="13" actId="6264"/>
          <ac:spMkLst>
            <pc:docMk/>
            <pc:sldMk cId="2110693471" sldId="263"/>
            <ac:spMk id="16" creationId="{246EF33C-B78E-4AAE-8212-E130A3B7D6B9}"/>
          </ac:spMkLst>
        </pc:spChg>
        <pc:spChg chg="add del mod">
          <ac:chgData name="Kraus Ivan" userId="65059584-c3f9-497c-93a2-5f597ddd408c" providerId="ADAL" clId="{98793DAC-6870-4DBB-B45A-4B78DF4A0964}" dt="2022-01-26T18:06:19.135" v="13" actId="6264"/>
          <ac:spMkLst>
            <pc:docMk/>
            <pc:sldMk cId="2110693471" sldId="263"/>
            <ac:spMk id="18" creationId="{FA90F13B-8060-41B7-8E28-25A12B83CF0C}"/>
          </ac:spMkLst>
        </pc:spChg>
        <pc:spChg chg="add del mod">
          <ac:chgData name="Kraus Ivan" userId="65059584-c3f9-497c-93a2-5f597ddd408c" providerId="ADAL" clId="{98793DAC-6870-4DBB-B45A-4B78DF4A0964}" dt="2022-01-26T18:06:19.135" v="13" actId="6264"/>
          <ac:spMkLst>
            <pc:docMk/>
            <pc:sldMk cId="2110693471" sldId="263"/>
            <ac:spMk id="20" creationId="{05DED8AE-CF31-442E-8F72-0205EB8A1539}"/>
          </ac:spMkLst>
        </pc:spChg>
        <pc:spChg chg="add del mod">
          <ac:chgData name="Kraus Ivan" userId="65059584-c3f9-497c-93a2-5f597ddd408c" providerId="ADAL" clId="{98793DAC-6870-4DBB-B45A-4B78DF4A0964}" dt="2022-01-26T18:06:19.135" v="13" actId="6264"/>
          <ac:spMkLst>
            <pc:docMk/>
            <pc:sldMk cId="2110693471" sldId="263"/>
            <ac:spMk id="21" creationId="{4FBC24D9-E39E-4E4E-9607-617F76E17095}"/>
          </ac:spMkLst>
        </pc:spChg>
        <pc:spChg chg="add del mod">
          <ac:chgData name="Kraus Ivan" userId="65059584-c3f9-497c-93a2-5f597ddd408c" providerId="ADAL" clId="{98793DAC-6870-4DBB-B45A-4B78DF4A0964}" dt="2022-01-26T18:06:19.135" v="13" actId="6264"/>
          <ac:spMkLst>
            <pc:docMk/>
            <pc:sldMk cId="2110693471" sldId="263"/>
            <ac:spMk id="22" creationId="{75FE8781-61BD-4170-83C5-F7E097E851DF}"/>
          </ac:spMkLst>
        </pc:spChg>
      </pc:sldChg>
      <pc:sldChg chg="addSp delSp modSp mod chgLayout">
        <pc:chgData name="Kraus Ivan" userId="65059584-c3f9-497c-93a2-5f597ddd408c" providerId="ADAL" clId="{98793DAC-6870-4DBB-B45A-4B78DF4A0964}" dt="2022-01-26T18:17:24.071" v="90" actId="167"/>
        <pc:sldMkLst>
          <pc:docMk/>
          <pc:sldMk cId="2439225748" sldId="264"/>
        </pc:sldMkLst>
        <pc:spChg chg="mod ord">
          <ac:chgData name="Kraus Ivan" userId="65059584-c3f9-497c-93a2-5f597ddd408c" providerId="ADAL" clId="{98793DAC-6870-4DBB-B45A-4B78DF4A0964}" dt="2022-01-26T18:06:23.847" v="14" actId="6264"/>
          <ac:spMkLst>
            <pc:docMk/>
            <pc:sldMk cId="2439225748" sldId="264"/>
            <ac:spMk id="2" creationId="{0F174FCA-74F5-418D-9633-AA421CB8773D}"/>
          </ac:spMkLst>
        </pc:spChg>
        <pc:spChg chg="mod ord">
          <ac:chgData name="Kraus Ivan" userId="65059584-c3f9-497c-93a2-5f597ddd408c" providerId="ADAL" clId="{98793DAC-6870-4DBB-B45A-4B78DF4A0964}" dt="2022-01-26T18:16:47.597" v="81" actId="20577"/>
          <ac:spMkLst>
            <pc:docMk/>
            <pc:sldMk cId="2439225748" sldId="264"/>
            <ac:spMk id="3" creationId="{B25F7D24-3BAF-4240-B3CC-087A5EE6F471}"/>
          </ac:spMkLst>
        </pc:spChg>
        <pc:spChg chg="mod ord">
          <ac:chgData name="Kraus Ivan" userId="65059584-c3f9-497c-93a2-5f597ddd408c" providerId="ADAL" clId="{98793DAC-6870-4DBB-B45A-4B78DF4A0964}" dt="2022-01-26T18:06:23.847" v="14" actId="6264"/>
          <ac:spMkLst>
            <pc:docMk/>
            <pc:sldMk cId="2439225748" sldId="264"/>
            <ac:spMk id="4" creationId="{01E18FE2-CD6F-4BD9-A42C-A05D5C71A3AE}"/>
          </ac:spMkLst>
        </pc:spChg>
        <pc:spChg chg="mod ord">
          <ac:chgData name="Kraus Ivan" userId="65059584-c3f9-497c-93a2-5f597ddd408c" providerId="ADAL" clId="{98793DAC-6870-4DBB-B45A-4B78DF4A0964}" dt="2022-01-26T18:06:23.847" v="14" actId="6264"/>
          <ac:spMkLst>
            <pc:docMk/>
            <pc:sldMk cId="2439225748" sldId="264"/>
            <ac:spMk id="5" creationId="{083C4DA4-9B45-4D4D-A3E4-DEC7A4EC2A6A}"/>
          </ac:spMkLst>
        </pc:spChg>
        <pc:spChg chg="mod ord">
          <ac:chgData name="Kraus Ivan" userId="65059584-c3f9-497c-93a2-5f597ddd408c" providerId="ADAL" clId="{98793DAC-6870-4DBB-B45A-4B78DF4A0964}" dt="2022-01-26T18:06:23.847" v="14" actId="6264"/>
          <ac:spMkLst>
            <pc:docMk/>
            <pc:sldMk cId="2439225748" sldId="264"/>
            <ac:spMk id="6" creationId="{243B3B8D-FA6B-471D-9F99-64C7CB1E21E7}"/>
          </ac:spMkLst>
        </pc:spChg>
        <pc:spChg chg="add del mod">
          <ac:chgData name="Kraus Ivan" userId="65059584-c3f9-497c-93a2-5f597ddd408c" providerId="ADAL" clId="{98793DAC-6870-4DBB-B45A-4B78DF4A0964}" dt="2022-01-26T18:06:23.847" v="14" actId="6264"/>
          <ac:spMkLst>
            <pc:docMk/>
            <pc:sldMk cId="2439225748" sldId="264"/>
            <ac:spMk id="7" creationId="{E41A9DDB-57B9-4F22-887A-2B8B9C5E6ABA}"/>
          </ac:spMkLst>
        </pc:spChg>
        <pc:spChg chg="add del mod">
          <ac:chgData name="Kraus Ivan" userId="65059584-c3f9-497c-93a2-5f597ddd408c" providerId="ADAL" clId="{98793DAC-6870-4DBB-B45A-4B78DF4A0964}" dt="2022-01-26T18:06:23.847" v="14" actId="6264"/>
          <ac:spMkLst>
            <pc:docMk/>
            <pc:sldMk cId="2439225748" sldId="264"/>
            <ac:spMk id="8" creationId="{82BCDA92-6E1A-44F6-87A8-6BD4379B0F4D}"/>
          </ac:spMkLst>
        </pc:spChg>
        <pc:spChg chg="add del mod">
          <ac:chgData name="Kraus Ivan" userId="65059584-c3f9-497c-93a2-5f597ddd408c" providerId="ADAL" clId="{98793DAC-6870-4DBB-B45A-4B78DF4A0964}" dt="2022-01-26T18:06:23.847" v="14" actId="6264"/>
          <ac:spMkLst>
            <pc:docMk/>
            <pc:sldMk cId="2439225748" sldId="264"/>
            <ac:spMk id="9" creationId="{9669620A-8BA7-4F2A-B842-CF5C9AC7A436}"/>
          </ac:spMkLst>
        </pc:spChg>
        <pc:spChg chg="add del mod">
          <ac:chgData name="Kraus Ivan" userId="65059584-c3f9-497c-93a2-5f597ddd408c" providerId="ADAL" clId="{98793DAC-6870-4DBB-B45A-4B78DF4A0964}" dt="2022-01-26T18:06:23.847" v="14" actId="6264"/>
          <ac:spMkLst>
            <pc:docMk/>
            <pc:sldMk cId="2439225748" sldId="264"/>
            <ac:spMk id="13" creationId="{4C36E83E-F9F9-4923-823A-98292DA5389E}"/>
          </ac:spMkLst>
        </pc:spChg>
        <pc:spChg chg="add del mod">
          <ac:chgData name="Kraus Ivan" userId="65059584-c3f9-497c-93a2-5f597ddd408c" providerId="ADAL" clId="{98793DAC-6870-4DBB-B45A-4B78DF4A0964}" dt="2022-01-26T18:06:23.847" v="14" actId="6264"/>
          <ac:spMkLst>
            <pc:docMk/>
            <pc:sldMk cId="2439225748" sldId="264"/>
            <ac:spMk id="14" creationId="{58C19F00-49A4-4060-A5C0-A2C9604DBD7A}"/>
          </ac:spMkLst>
        </pc:spChg>
        <pc:picChg chg="ord">
          <ac:chgData name="Kraus Ivan" userId="65059584-c3f9-497c-93a2-5f597ddd408c" providerId="ADAL" clId="{98793DAC-6870-4DBB-B45A-4B78DF4A0964}" dt="2022-01-26T18:17:24.071" v="90" actId="167"/>
          <ac:picMkLst>
            <pc:docMk/>
            <pc:sldMk cId="2439225748" sldId="264"/>
            <ac:picMk id="10" creationId="{5304C5AE-FB5C-4503-9EBC-C4945237CBF3}"/>
          </ac:picMkLst>
        </pc:picChg>
        <pc:picChg chg="mod ord">
          <ac:chgData name="Kraus Ivan" userId="65059584-c3f9-497c-93a2-5f597ddd408c" providerId="ADAL" clId="{98793DAC-6870-4DBB-B45A-4B78DF4A0964}" dt="2022-01-26T18:17:22.308" v="89" actId="167"/>
          <ac:picMkLst>
            <pc:docMk/>
            <pc:sldMk cId="2439225748" sldId="264"/>
            <ac:picMk id="11" creationId="{4F18741A-F9FD-46E8-AC9D-2A0AF165E9D6}"/>
          </ac:picMkLst>
        </pc:picChg>
        <pc:picChg chg="ord">
          <ac:chgData name="Kraus Ivan" userId="65059584-c3f9-497c-93a2-5f597ddd408c" providerId="ADAL" clId="{98793DAC-6870-4DBB-B45A-4B78DF4A0964}" dt="2022-01-26T18:17:18.366" v="88" actId="167"/>
          <ac:picMkLst>
            <pc:docMk/>
            <pc:sldMk cId="2439225748" sldId="264"/>
            <ac:picMk id="12" creationId="{3805D2EE-F64B-46C9-BEB0-D73BD8D951BB}"/>
          </ac:picMkLst>
        </pc:picChg>
      </pc:sldChg>
      <pc:sldChg chg="modSp mod">
        <pc:chgData name="Kraus Ivan" userId="65059584-c3f9-497c-93a2-5f597ddd408c" providerId="ADAL" clId="{98793DAC-6870-4DBB-B45A-4B78DF4A0964}" dt="2022-01-26T18:07:46.267" v="26" actId="1076"/>
        <pc:sldMkLst>
          <pc:docMk/>
          <pc:sldMk cId="2215802327" sldId="265"/>
        </pc:sldMkLst>
        <pc:picChg chg="mod">
          <ac:chgData name="Kraus Ivan" userId="65059584-c3f9-497c-93a2-5f597ddd408c" providerId="ADAL" clId="{98793DAC-6870-4DBB-B45A-4B78DF4A0964}" dt="2022-01-26T18:07:46.267" v="26" actId="1076"/>
          <ac:picMkLst>
            <pc:docMk/>
            <pc:sldMk cId="2215802327" sldId="265"/>
            <ac:picMk id="8" creationId="{53EA0ADB-C0EB-4972-BFD0-A3F5250E52A5}"/>
          </ac:picMkLst>
        </pc:picChg>
        <pc:picChg chg="mod">
          <ac:chgData name="Kraus Ivan" userId="65059584-c3f9-497c-93a2-5f597ddd408c" providerId="ADAL" clId="{98793DAC-6870-4DBB-B45A-4B78DF4A0964}" dt="2022-01-26T18:06:56.253" v="19" actId="1076"/>
          <ac:picMkLst>
            <pc:docMk/>
            <pc:sldMk cId="2215802327" sldId="265"/>
            <ac:picMk id="10" creationId="{79681638-CC99-489B-8676-42C233D22DAD}"/>
          </ac:picMkLst>
        </pc:picChg>
        <pc:picChg chg="mod">
          <ac:chgData name="Kraus Ivan" userId="65059584-c3f9-497c-93a2-5f597ddd408c" providerId="ADAL" clId="{98793DAC-6870-4DBB-B45A-4B78DF4A0964}" dt="2022-01-26T18:06:56.253" v="19" actId="1076"/>
          <ac:picMkLst>
            <pc:docMk/>
            <pc:sldMk cId="2215802327" sldId="265"/>
            <ac:picMk id="11" creationId="{71CF8641-514F-4F8B-B7CD-0719B7C85B7D}"/>
          </ac:picMkLst>
        </pc:picChg>
        <pc:picChg chg="mod">
          <ac:chgData name="Kraus Ivan" userId="65059584-c3f9-497c-93a2-5f597ddd408c" providerId="ADAL" clId="{98793DAC-6870-4DBB-B45A-4B78DF4A0964}" dt="2022-01-26T18:06:56.253" v="19" actId="1076"/>
          <ac:picMkLst>
            <pc:docMk/>
            <pc:sldMk cId="2215802327" sldId="265"/>
            <ac:picMk id="12" creationId="{9AAE9FAB-869A-4147-8C67-42668D91024D}"/>
          </ac:picMkLst>
        </pc:picChg>
        <pc:picChg chg="mod">
          <ac:chgData name="Kraus Ivan" userId="65059584-c3f9-497c-93a2-5f597ddd408c" providerId="ADAL" clId="{98793DAC-6870-4DBB-B45A-4B78DF4A0964}" dt="2022-01-26T18:06:56.253" v="19" actId="1076"/>
          <ac:picMkLst>
            <pc:docMk/>
            <pc:sldMk cId="2215802327" sldId="265"/>
            <ac:picMk id="13" creationId="{B8984A9C-809F-40DF-9F14-DC0A5F9C5813}"/>
          </ac:picMkLst>
        </pc:picChg>
        <pc:picChg chg="mod">
          <ac:chgData name="Kraus Ivan" userId="65059584-c3f9-497c-93a2-5f597ddd408c" providerId="ADAL" clId="{98793DAC-6870-4DBB-B45A-4B78DF4A0964}" dt="2022-01-26T18:06:56.253" v="19" actId="1076"/>
          <ac:picMkLst>
            <pc:docMk/>
            <pc:sldMk cId="2215802327" sldId="265"/>
            <ac:picMk id="14" creationId="{72497009-D58C-4AF3-9E86-3BCBFB2FA246}"/>
          </ac:picMkLst>
        </pc:picChg>
        <pc:picChg chg="mod">
          <ac:chgData name="Kraus Ivan" userId="65059584-c3f9-497c-93a2-5f597ddd408c" providerId="ADAL" clId="{98793DAC-6870-4DBB-B45A-4B78DF4A0964}" dt="2022-01-26T18:06:56.253" v="19" actId="1076"/>
          <ac:picMkLst>
            <pc:docMk/>
            <pc:sldMk cId="2215802327" sldId="265"/>
            <ac:picMk id="15" creationId="{6E940AA8-FAFA-4B2C-8AFF-D28ED82CDE91}"/>
          </ac:picMkLst>
        </pc:picChg>
        <pc:picChg chg="mod">
          <ac:chgData name="Kraus Ivan" userId="65059584-c3f9-497c-93a2-5f597ddd408c" providerId="ADAL" clId="{98793DAC-6870-4DBB-B45A-4B78DF4A0964}" dt="2022-01-26T18:06:56.253" v="19" actId="1076"/>
          <ac:picMkLst>
            <pc:docMk/>
            <pc:sldMk cId="2215802327" sldId="265"/>
            <ac:picMk id="16" creationId="{5E6E32BB-82FF-4812-8E0A-2F1D34B30ABD}"/>
          </ac:picMkLst>
        </pc:picChg>
        <pc:picChg chg="mod">
          <ac:chgData name="Kraus Ivan" userId="65059584-c3f9-497c-93a2-5f597ddd408c" providerId="ADAL" clId="{98793DAC-6870-4DBB-B45A-4B78DF4A0964}" dt="2022-01-26T18:06:56.253" v="19" actId="1076"/>
          <ac:picMkLst>
            <pc:docMk/>
            <pc:sldMk cId="2215802327" sldId="265"/>
            <ac:picMk id="17" creationId="{19753957-BBBD-45EA-AD2A-CA512085E24A}"/>
          </ac:picMkLst>
        </pc:picChg>
        <pc:picChg chg="mod">
          <ac:chgData name="Kraus Ivan" userId="65059584-c3f9-497c-93a2-5f597ddd408c" providerId="ADAL" clId="{98793DAC-6870-4DBB-B45A-4B78DF4A0964}" dt="2022-01-26T18:06:56.253" v="19" actId="1076"/>
          <ac:picMkLst>
            <pc:docMk/>
            <pc:sldMk cId="2215802327" sldId="265"/>
            <ac:picMk id="18" creationId="{DF7E7218-FC8C-4E51-9D16-DC16F17D3ABC}"/>
          </ac:picMkLst>
        </pc:picChg>
      </pc:sldChg>
      <pc:sldChg chg="modSp mod">
        <pc:chgData name="Kraus Ivan" userId="65059584-c3f9-497c-93a2-5f597ddd408c" providerId="ADAL" clId="{98793DAC-6870-4DBB-B45A-4B78DF4A0964}" dt="2022-01-26T18:07:57.644" v="29" actId="1076"/>
        <pc:sldMkLst>
          <pc:docMk/>
          <pc:sldMk cId="801183161" sldId="266"/>
        </pc:sldMkLst>
        <pc:picChg chg="mod">
          <ac:chgData name="Kraus Ivan" userId="65059584-c3f9-497c-93a2-5f597ddd408c" providerId="ADAL" clId="{98793DAC-6870-4DBB-B45A-4B78DF4A0964}" dt="2022-01-26T18:07:57.644" v="29" actId="1076"/>
          <ac:picMkLst>
            <pc:docMk/>
            <pc:sldMk cId="801183161" sldId="266"/>
            <ac:picMk id="8" creationId="{DA17DB18-A163-49BF-B1DD-79528C3EF7C5}"/>
          </ac:picMkLst>
        </pc:picChg>
        <pc:picChg chg="mod">
          <ac:chgData name="Kraus Ivan" userId="65059584-c3f9-497c-93a2-5f597ddd408c" providerId="ADAL" clId="{98793DAC-6870-4DBB-B45A-4B78DF4A0964}" dt="2022-01-26T18:07:57.644" v="29" actId="1076"/>
          <ac:picMkLst>
            <pc:docMk/>
            <pc:sldMk cId="801183161" sldId="266"/>
            <ac:picMk id="9" creationId="{14770B57-2776-4A57-A156-69C30C94F00E}"/>
          </ac:picMkLst>
        </pc:picChg>
        <pc:picChg chg="mod">
          <ac:chgData name="Kraus Ivan" userId="65059584-c3f9-497c-93a2-5f597ddd408c" providerId="ADAL" clId="{98793DAC-6870-4DBB-B45A-4B78DF4A0964}" dt="2022-01-26T18:07:57.644" v="29" actId="1076"/>
          <ac:picMkLst>
            <pc:docMk/>
            <pc:sldMk cId="801183161" sldId="266"/>
            <ac:picMk id="15" creationId="{FF953DF9-992A-4230-9854-A9F298247291}"/>
          </ac:picMkLst>
        </pc:picChg>
        <pc:picChg chg="mod">
          <ac:chgData name="Kraus Ivan" userId="65059584-c3f9-497c-93a2-5f597ddd408c" providerId="ADAL" clId="{98793DAC-6870-4DBB-B45A-4B78DF4A0964}" dt="2022-01-26T18:07:57.644" v="29" actId="1076"/>
          <ac:picMkLst>
            <pc:docMk/>
            <pc:sldMk cId="801183161" sldId="266"/>
            <ac:picMk id="17" creationId="{36C531D7-6B67-4E3A-87F3-3CEE853922BB}"/>
          </ac:picMkLst>
        </pc:picChg>
        <pc:picChg chg="mod">
          <ac:chgData name="Kraus Ivan" userId="65059584-c3f9-497c-93a2-5f597ddd408c" providerId="ADAL" clId="{98793DAC-6870-4DBB-B45A-4B78DF4A0964}" dt="2022-01-26T18:07:57.644" v="29" actId="1076"/>
          <ac:picMkLst>
            <pc:docMk/>
            <pc:sldMk cId="801183161" sldId="266"/>
            <ac:picMk id="19" creationId="{787301F0-45CA-4A5B-9597-5199C11C7DCC}"/>
          </ac:picMkLst>
        </pc:picChg>
        <pc:picChg chg="mod">
          <ac:chgData name="Kraus Ivan" userId="65059584-c3f9-497c-93a2-5f597ddd408c" providerId="ADAL" clId="{98793DAC-6870-4DBB-B45A-4B78DF4A0964}" dt="2022-01-26T18:07:57.644" v="29" actId="1076"/>
          <ac:picMkLst>
            <pc:docMk/>
            <pc:sldMk cId="801183161" sldId="266"/>
            <ac:picMk id="21" creationId="{6350F2D8-08C0-47E6-9152-C16FF7A11FD0}"/>
          </ac:picMkLst>
        </pc:picChg>
        <pc:picChg chg="mod">
          <ac:chgData name="Kraus Ivan" userId="65059584-c3f9-497c-93a2-5f597ddd408c" providerId="ADAL" clId="{98793DAC-6870-4DBB-B45A-4B78DF4A0964}" dt="2022-01-26T18:07:57.644" v="29" actId="1076"/>
          <ac:picMkLst>
            <pc:docMk/>
            <pc:sldMk cId="801183161" sldId="266"/>
            <ac:picMk id="23" creationId="{C2451A14-C2DB-454F-9311-C4E7EAD4765F}"/>
          </ac:picMkLst>
        </pc:picChg>
        <pc:picChg chg="mod">
          <ac:chgData name="Kraus Ivan" userId="65059584-c3f9-497c-93a2-5f597ddd408c" providerId="ADAL" clId="{98793DAC-6870-4DBB-B45A-4B78DF4A0964}" dt="2022-01-26T18:07:57.644" v="29" actId="1076"/>
          <ac:picMkLst>
            <pc:docMk/>
            <pc:sldMk cId="801183161" sldId="266"/>
            <ac:picMk id="25" creationId="{72C3A8FD-35FE-440C-987A-B905AB70CE1F}"/>
          </ac:picMkLst>
        </pc:picChg>
      </pc:sldChg>
      <pc:sldChg chg="addSp delSp modSp mod chgLayout">
        <pc:chgData name="Kraus Ivan" userId="65059584-c3f9-497c-93a2-5f597ddd408c" providerId="ADAL" clId="{98793DAC-6870-4DBB-B45A-4B78DF4A0964}" dt="2022-01-26T18:17:36.746" v="96" actId="313"/>
        <pc:sldMkLst>
          <pc:docMk/>
          <pc:sldMk cId="4266141468" sldId="267"/>
        </pc:sldMkLst>
        <pc:spChg chg="mod ord">
          <ac:chgData name="Kraus Ivan" userId="65059584-c3f9-497c-93a2-5f597ddd408c" providerId="ADAL" clId="{98793DAC-6870-4DBB-B45A-4B78DF4A0964}" dt="2022-01-26T18:06:38.279" v="18" actId="6264"/>
          <ac:spMkLst>
            <pc:docMk/>
            <pc:sldMk cId="4266141468" sldId="267"/>
            <ac:spMk id="2" creationId="{E01996F7-0F30-449D-9138-C8816735F71E}"/>
          </ac:spMkLst>
        </pc:spChg>
        <pc:spChg chg="mod ord">
          <ac:chgData name="Kraus Ivan" userId="65059584-c3f9-497c-93a2-5f597ddd408c" providerId="ADAL" clId="{98793DAC-6870-4DBB-B45A-4B78DF4A0964}" dt="2022-01-26T18:17:36.746" v="96" actId="313"/>
          <ac:spMkLst>
            <pc:docMk/>
            <pc:sldMk cId="4266141468" sldId="267"/>
            <ac:spMk id="3" creationId="{1B27C598-35E4-4540-8CE9-6CE0705304D8}"/>
          </ac:spMkLst>
        </pc:spChg>
        <pc:spChg chg="mod ord">
          <ac:chgData name="Kraus Ivan" userId="65059584-c3f9-497c-93a2-5f597ddd408c" providerId="ADAL" clId="{98793DAC-6870-4DBB-B45A-4B78DF4A0964}" dt="2022-01-26T18:06:38.279" v="18" actId="6264"/>
          <ac:spMkLst>
            <pc:docMk/>
            <pc:sldMk cId="4266141468" sldId="267"/>
            <ac:spMk id="4" creationId="{8F70B0AF-CC58-421E-8766-2B6FD769518E}"/>
          </ac:spMkLst>
        </pc:spChg>
        <pc:spChg chg="mod ord">
          <ac:chgData name="Kraus Ivan" userId="65059584-c3f9-497c-93a2-5f597ddd408c" providerId="ADAL" clId="{98793DAC-6870-4DBB-B45A-4B78DF4A0964}" dt="2022-01-26T18:06:38.279" v="18" actId="6264"/>
          <ac:spMkLst>
            <pc:docMk/>
            <pc:sldMk cId="4266141468" sldId="267"/>
            <ac:spMk id="5" creationId="{A7002AD8-6F26-49F2-99F9-900DB7E0CB40}"/>
          </ac:spMkLst>
        </pc:spChg>
        <pc:spChg chg="mod ord">
          <ac:chgData name="Kraus Ivan" userId="65059584-c3f9-497c-93a2-5f597ddd408c" providerId="ADAL" clId="{98793DAC-6870-4DBB-B45A-4B78DF4A0964}" dt="2022-01-26T18:06:38.279" v="18" actId="6264"/>
          <ac:spMkLst>
            <pc:docMk/>
            <pc:sldMk cId="4266141468" sldId="267"/>
            <ac:spMk id="6" creationId="{752175CC-8D8D-441F-A4F1-2462F6363EE2}"/>
          </ac:spMkLst>
        </pc:spChg>
        <pc:spChg chg="add del mod">
          <ac:chgData name="Kraus Ivan" userId="65059584-c3f9-497c-93a2-5f597ddd408c" providerId="ADAL" clId="{98793DAC-6870-4DBB-B45A-4B78DF4A0964}" dt="2022-01-26T18:06:38.279" v="18" actId="6264"/>
          <ac:spMkLst>
            <pc:docMk/>
            <pc:sldMk cId="4266141468" sldId="267"/>
            <ac:spMk id="7" creationId="{EFF6E63C-4960-4BF0-B836-3E283D5CFC02}"/>
          </ac:spMkLst>
        </pc:spChg>
        <pc:spChg chg="add del mod">
          <ac:chgData name="Kraus Ivan" userId="65059584-c3f9-497c-93a2-5f597ddd408c" providerId="ADAL" clId="{98793DAC-6870-4DBB-B45A-4B78DF4A0964}" dt="2022-01-26T18:06:38.279" v="18" actId="6264"/>
          <ac:spMkLst>
            <pc:docMk/>
            <pc:sldMk cId="4266141468" sldId="267"/>
            <ac:spMk id="8" creationId="{5355F843-F381-49FF-907B-D2877A1A1C73}"/>
          </ac:spMkLst>
        </pc:spChg>
        <pc:spChg chg="add del mod">
          <ac:chgData name="Kraus Ivan" userId="65059584-c3f9-497c-93a2-5f597ddd408c" providerId="ADAL" clId="{98793DAC-6870-4DBB-B45A-4B78DF4A0964}" dt="2022-01-26T18:06:38.279" v="18" actId="6264"/>
          <ac:spMkLst>
            <pc:docMk/>
            <pc:sldMk cId="4266141468" sldId="267"/>
            <ac:spMk id="9" creationId="{FB275440-1DDA-430B-874E-9BBF27B9F066}"/>
          </ac:spMkLst>
        </pc:spChg>
        <pc:spChg chg="add del mod">
          <ac:chgData name="Kraus Ivan" userId="65059584-c3f9-497c-93a2-5f597ddd408c" providerId="ADAL" clId="{98793DAC-6870-4DBB-B45A-4B78DF4A0964}" dt="2022-01-26T18:06:38.279" v="18" actId="6264"/>
          <ac:spMkLst>
            <pc:docMk/>
            <pc:sldMk cId="4266141468" sldId="267"/>
            <ac:spMk id="10" creationId="{996ECE96-501A-4575-B428-C628C9AB8C70}"/>
          </ac:spMkLst>
        </pc:spChg>
        <pc:spChg chg="add del mod">
          <ac:chgData name="Kraus Ivan" userId="65059584-c3f9-497c-93a2-5f597ddd408c" providerId="ADAL" clId="{98793DAC-6870-4DBB-B45A-4B78DF4A0964}" dt="2022-01-26T18:06:38.279" v="18" actId="6264"/>
          <ac:spMkLst>
            <pc:docMk/>
            <pc:sldMk cId="4266141468" sldId="267"/>
            <ac:spMk id="11" creationId="{FDBF896B-E13D-4875-A587-4D9309F6FB1E}"/>
          </ac:spMkLst>
        </pc:spChg>
      </pc:sldChg>
      <pc:sldChg chg="addSp delSp modSp mod chgLayout">
        <pc:chgData name="Kraus Ivan" userId="65059584-c3f9-497c-93a2-5f597ddd408c" providerId="ADAL" clId="{98793DAC-6870-4DBB-B45A-4B78DF4A0964}" dt="2022-01-26T18:18:06.239" v="99"/>
        <pc:sldMkLst>
          <pc:docMk/>
          <pc:sldMk cId="1137724119" sldId="268"/>
        </pc:sldMkLst>
        <pc:spChg chg="mod ord">
          <ac:chgData name="Kraus Ivan" userId="65059584-c3f9-497c-93a2-5f597ddd408c" providerId="ADAL" clId="{98793DAC-6870-4DBB-B45A-4B78DF4A0964}" dt="2022-01-26T18:08:20.221" v="31" actId="6264"/>
          <ac:spMkLst>
            <pc:docMk/>
            <pc:sldMk cId="1137724119" sldId="268"/>
            <ac:spMk id="2" creationId="{E01996F7-0F30-449D-9138-C8816735F71E}"/>
          </ac:spMkLst>
        </pc:spChg>
        <pc:spChg chg="mod ord">
          <ac:chgData name="Kraus Ivan" userId="65059584-c3f9-497c-93a2-5f597ddd408c" providerId="ADAL" clId="{98793DAC-6870-4DBB-B45A-4B78DF4A0964}" dt="2022-01-26T18:18:06.239" v="99"/>
          <ac:spMkLst>
            <pc:docMk/>
            <pc:sldMk cId="1137724119" sldId="268"/>
            <ac:spMk id="3" creationId="{1B27C598-35E4-4540-8CE9-6CE0705304D8}"/>
          </ac:spMkLst>
        </pc:spChg>
        <pc:spChg chg="mod ord">
          <ac:chgData name="Kraus Ivan" userId="65059584-c3f9-497c-93a2-5f597ddd408c" providerId="ADAL" clId="{98793DAC-6870-4DBB-B45A-4B78DF4A0964}" dt="2022-01-26T18:08:20.221" v="31" actId="6264"/>
          <ac:spMkLst>
            <pc:docMk/>
            <pc:sldMk cId="1137724119" sldId="268"/>
            <ac:spMk id="4" creationId="{8F70B0AF-CC58-421E-8766-2B6FD769518E}"/>
          </ac:spMkLst>
        </pc:spChg>
        <pc:spChg chg="mod ord">
          <ac:chgData name="Kraus Ivan" userId="65059584-c3f9-497c-93a2-5f597ddd408c" providerId="ADAL" clId="{98793DAC-6870-4DBB-B45A-4B78DF4A0964}" dt="2022-01-26T18:08:20.221" v="31" actId="6264"/>
          <ac:spMkLst>
            <pc:docMk/>
            <pc:sldMk cId="1137724119" sldId="268"/>
            <ac:spMk id="5" creationId="{A7002AD8-6F26-49F2-99F9-900DB7E0CB40}"/>
          </ac:spMkLst>
        </pc:spChg>
        <pc:spChg chg="mod ord">
          <ac:chgData name="Kraus Ivan" userId="65059584-c3f9-497c-93a2-5f597ddd408c" providerId="ADAL" clId="{98793DAC-6870-4DBB-B45A-4B78DF4A0964}" dt="2022-01-26T18:08:20.221" v="31" actId="6264"/>
          <ac:spMkLst>
            <pc:docMk/>
            <pc:sldMk cId="1137724119" sldId="268"/>
            <ac:spMk id="6" creationId="{752175CC-8D8D-441F-A4F1-2462F6363EE2}"/>
          </ac:spMkLst>
        </pc:spChg>
        <pc:spChg chg="add del mod">
          <ac:chgData name="Kraus Ivan" userId="65059584-c3f9-497c-93a2-5f597ddd408c" providerId="ADAL" clId="{98793DAC-6870-4DBB-B45A-4B78DF4A0964}" dt="2022-01-26T18:08:20.221" v="31" actId="6264"/>
          <ac:spMkLst>
            <pc:docMk/>
            <pc:sldMk cId="1137724119" sldId="268"/>
            <ac:spMk id="7" creationId="{4F2F56F5-BD7C-4B8C-83A1-C74F668063FD}"/>
          </ac:spMkLst>
        </pc:spChg>
        <pc:spChg chg="add del mod">
          <ac:chgData name="Kraus Ivan" userId="65059584-c3f9-497c-93a2-5f597ddd408c" providerId="ADAL" clId="{98793DAC-6870-4DBB-B45A-4B78DF4A0964}" dt="2022-01-26T18:08:20.221" v="31" actId="6264"/>
          <ac:spMkLst>
            <pc:docMk/>
            <pc:sldMk cId="1137724119" sldId="268"/>
            <ac:spMk id="8" creationId="{5F6CF6C1-A29A-48DB-9B6A-01CBE2531F20}"/>
          </ac:spMkLst>
        </pc:spChg>
        <pc:spChg chg="add del mod">
          <ac:chgData name="Kraus Ivan" userId="65059584-c3f9-497c-93a2-5f597ddd408c" providerId="ADAL" clId="{98793DAC-6870-4DBB-B45A-4B78DF4A0964}" dt="2022-01-26T18:08:20.221" v="31" actId="6264"/>
          <ac:spMkLst>
            <pc:docMk/>
            <pc:sldMk cId="1137724119" sldId="268"/>
            <ac:spMk id="9" creationId="{456952EE-5758-4B62-AA5E-FF16D2A0C84E}"/>
          </ac:spMkLst>
        </pc:spChg>
        <pc:spChg chg="add del mod">
          <ac:chgData name="Kraus Ivan" userId="65059584-c3f9-497c-93a2-5f597ddd408c" providerId="ADAL" clId="{98793DAC-6870-4DBB-B45A-4B78DF4A0964}" dt="2022-01-26T18:08:20.221" v="31" actId="6264"/>
          <ac:spMkLst>
            <pc:docMk/>
            <pc:sldMk cId="1137724119" sldId="268"/>
            <ac:spMk id="10" creationId="{E704C9E0-95E2-46F4-9019-9F52E39B13BC}"/>
          </ac:spMkLst>
        </pc:spChg>
        <pc:spChg chg="add del mod">
          <ac:chgData name="Kraus Ivan" userId="65059584-c3f9-497c-93a2-5f597ddd408c" providerId="ADAL" clId="{98793DAC-6870-4DBB-B45A-4B78DF4A0964}" dt="2022-01-26T18:08:20.221" v="31" actId="6264"/>
          <ac:spMkLst>
            <pc:docMk/>
            <pc:sldMk cId="1137724119" sldId="268"/>
            <ac:spMk id="11" creationId="{3D907DD1-8703-4723-8B9F-E89FDA76A149}"/>
          </ac:spMkLst>
        </pc:spChg>
      </pc:sldChg>
      <pc:sldChg chg="addSp delSp modSp mod chgLayout">
        <pc:chgData name="Kraus Ivan" userId="65059584-c3f9-497c-93a2-5f597ddd408c" providerId="ADAL" clId="{98793DAC-6870-4DBB-B45A-4B78DF4A0964}" dt="2022-01-26T18:08:31.584" v="32" actId="6264"/>
        <pc:sldMkLst>
          <pc:docMk/>
          <pc:sldMk cId="3937377785" sldId="269"/>
        </pc:sldMkLst>
        <pc:spChg chg="mod ord">
          <ac:chgData name="Kraus Ivan" userId="65059584-c3f9-497c-93a2-5f597ddd408c" providerId="ADAL" clId="{98793DAC-6870-4DBB-B45A-4B78DF4A0964}" dt="2022-01-26T18:08:31.584" v="32" actId="6264"/>
          <ac:spMkLst>
            <pc:docMk/>
            <pc:sldMk cId="3937377785" sldId="269"/>
            <ac:spMk id="2" creationId="{17D3AD6A-12C7-43C3-95DD-07C9178B3113}"/>
          </ac:spMkLst>
        </pc:spChg>
        <pc:spChg chg="mod ord">
          <ac:chgData name="Kraus Ivan" userId="65059584-c3f9-497c-93a2-5f597ddd408c" providerId="ADAL" clId="{98793DAC-6870-4DBB-B45A-4B78DF4A0964}" dt="2022-01-26T18:08:31.584" v="32" actId="6264"/>
          <ac:spMkLst>
            <pc:docMk/>
            <pc:sldMk cId="3937377785" sldId="269"/>
            <ac:spMk id="3" creationId="{67A2B4F8-A2CD-4B61-BAC3-34919B01845D}"/>
          </ac:spMkLst>
        </pc:spChg>
        <pc:spChg chg="mod ord">
          <ac:chgData name="Kraus Ivan" userId="65059584-c3f9-497c-93a2-5f597ddd408c" providerId="ADAL" clId="{98793DAC-6870-4DBB-B45A-4B78DF4A0964}" dt="2022-01-26T18:08:31.584" v="32" actId="6264"/>
          <ac:spMkLst>
            <pc:docMk/>
            <pc:sldMk cId="3937377785" sldId="269"/>
            <ac:spMk id="4" creationId="{F266ED1B-4A26-44B1-A20F-C7859F048F04}"/>
          </ac:spMkLst>
        </pc:spChg>
        <pc:spChg chg="mod ord">
          <ac:chgData name="Kraus Ivan" userId="65059584-c3f9-497c-93a2-5f597ddd408c" providerId="ADAL" clId="{98793DAC-6870-4DBB-B45A-4B78DF4A0964}" dt="2022-01-26T18:08:31.584" v="32" actId="6264"/>
          <ac:spMkLst>
            <pc:docMk/>
            <pc:sldMk cId="3937377785" sldId="269"/>
            <ac:spMk id="5" creationId="{85B2265B-FE4B-4FF2-904A-2B08B145A07A}"/>
          </ac:spMkLst>
        </pc:spChg>
        <pc:spChg chg="mod ord">
          <ac:chgData name="Kraus Ivan" userId="65059584-c3f9-497c-93a2-5f597ddd408c" providerId="ADAL" clId="{98793DAC-6870-4DBB-B45A-4B78DF4A0964}" dt="2022-01-26T18:08:31.584" v="32" actId="6264"/>
          <ac:spMkLst>
            <pc:docMk/>
            <pc:sldMk cId="3937377785" sldId="269"/>
            <ac:spMk id="6" creationId="{CD580444-8B28-4FBD-9817-83C28406368C}"/>
          </ac:spMkLst>
        </pc:spChg>
        <pc:spChg chg="add del mod">
          <ac:chgData name="Kraus Ivan" userId="65059584-c3f9-497c-93a2-5f597ddd408c" providerId="ADAL" clId="{98793DAC-6870-4DBB-B45A-4B78DF4A0964}" dt="2022-01-26T18:08:31.584" v="32" actId="6264"/>
          <ac:spMkLst>
            <pc:docMk/>
            <pc:sldMk cId="3937377785" sldId="269"/>
            <ac:spMk id="7" creationId="{832A18C0-4C42-4D8B-872D-A5A555006844}"/>
          </ac:spMkLst>
        </pc:spChg>
        <pc:spChg chg="add del mod">
          <ac:chgData name="Kraus Ivan" userId="65059584-c3f9-497c-93a2-5f597ddd408c" providerId="ADAL" clId="{98793DAC-6870-4DBB-B45A-4B78DF4A0964}" dt="2022-01-26T18:08:31.584" v="32" actId="6264"/>
          <ac:spMkLst>
            <pc:docMk/>
            <pc:sldMk cId="3937377785" sldId="269"/>
            <ac:spMk id="9" creationId="{08BD6C56-8EB2-4E0D-BC3D-EDAF8CE1721B}"/>
          </ac:spMkLst>
        </pc:spChg>
        <pc:spChg chg="add del mod">
          <ac:chgData name="Kraus Ivan" userId="65059584-c3f9-497c-93a2-5f597ddd408c" providerId="ADAL" clId="{98793DAC-6870-4DBB-B45A-4B78DF4A0964}" dt="2022-01-26T18:08:31.584" v="32" actId="6264"/>
          <ac:spMkLst>
            <pc:docMk/>
            <pc:sldMk cId="3937377785" sldId="269"/>
            <ac:spMk id="11" creationId="{D0F33583-BC12-47EE-963B-294DD90703F3}"/>
          </ac:spMkLst>
        </pc:spChg>
        <pc:spChg chg="add del mod">
          <ac:chgData name="Kraus Ivan" userId="65059584-c3f9-497c-93a2-5f597ddd408c" providerId="ADAL" clId="{98793DAC-6870-4DBB-B45A-4B78DF4A0964}" dt="2022-01-26T18:08:31.584" v="32" actId="6264"/>
          <ac:spMkLst>
            <pc:docMk/>
            <pc:sldMk cId="3937377785" sldId="269"/>
            <ac:spMk id="14" creationId="{91EE97B4-4A32-4E20-B0CA-72977B628CEE}"/>
          </ac:spMkLst>
        </pc:spChg>
        <pc:spChg chg="add del mod">
          <ac:chgData name="Kraus Ivan" userId="65059584-c3f9-497c-93a2-5f597ddd408c" providerId="ADAL" clId="{98793DAC-6870-4DBB-B45A-4B78DF4A0964}" dt="2022-01-26T18:08:31.584" v="32" actId="6264"/>
          <ac:spMkLst>
            <pc:docMk/>
            <pc:sldMk cId="3937377785" sldId="269"/>
            <ac:spMk id="16" creationId="{C1E2F9F5-2A9C-459C-8CB5-F41A7023FAD2}"/>
          </ac:spMkLst>
        </pc:spChg>
      </pc:sldChg>
      <pc:sldChg chg="addSp delSp modSp mod chgLayout">
        <pc:chgData name="Kraus Ivan" userId="65059584-c3f9-497c-93a2-5f597ddd408c" providerId="ADAL" clId="{98793DAC-6870-4DBB-B45A-4B78DF4A0964}" dt="2022-01-26T18:08:47.610" v="44" actId="313"/>
        <pc:sldMkLst>
          <pc:docMk/>
          <pc:sldMk cId="2350989972" sldId="270"/>
        </pc:sldMkLst>
        <pc:spChg chg="mod ord">
          <ac:chgData name="Kraus Ivan" userId="65059584-c3f9-497c-93a2-5f597ddd408c" providerId="ADAL" clId="{98793DAC-6870-4DBB-B45A-4B78DF4A0964}" dt="2022-01-26T18:08:38.078" v="35" actId="6264"/>
          <ac:spMkLst>
            <pc:docMk/>
            <pc:sldMk cId="2350989972" sldId="270"/>
            <ac:spMk id="2" creationId="{CC9F9C71-7352-47AC-9EE6-02ED3CE9F87F}"/>
          </ac:spMkLst>
        </pc:spChg>
        <pc:spChg chg="mod ord">
          <ac:chgData name="Kraus Ivan" userId="65059584-c3f9-497c-93a2-5f597ddd408c" providerId="ADAL" clId="{98793DAC-6870-4DBB-B45A-4B78DF4A0964}" dt="2022-01-26T18:08:47.610" v="44" actId="313"/>
          <ac:spMkLst>
            <pc:docMk/>
            <pc:sldMk cId="2350989972" sldId="270"/>
            <ac:spMk id="3" creationId="{466A4776-3148-4465-9C94-51FC284CF513}"/>
          </ac:spMkLst>
        </pc:spChg>
        <pc:spChg chg="mod ord">
          <ac:chgData name="Kraus Ivan" userId="65059584-c3f9-497c-93a2-5f597ddd408c" providerId="ADAL" clId="{98793DAC-6870-4DBB-B45A-4B78DF4A0964}" dt="2022-01-26T18:08:38.078" v="35" actId="6264"/>
          <ac:spMkLst>
            <pc:docMk/>
            <pc:sldMk cId="2350989972" sldId="270"/>
            <ac:spMk id="4" creationId="{5045868F-0390-4C27-9590-7EF681730D88}"/>
          </ac:spMkLst>
        </pc:spChg>
        <pc:spChg chg="mod ord">
          <ac:chgData name="Kraus Ivan" userId="65059584-c3f9-497c-93a2-5f597ddd408c" providerId="ADAL" clId="{98793DAC-6870-4DBB-B45A-4B78DF4A0964}" dt="2022-01-26T18:08:38.078" v="35" actId="6264"/>
          <ac:spMkLst>
            <pc:docMk/>
            <pc:sldMk cId="2350989972" sldId="270"/>
            <ac:spMk id="5" creationId="{C41FD39B-1177-42A3-AC79-7B7FE543EE2B}"/>
          </ac:spMkLst>
        </pc:spChg>
        <pc:spChg chg="mod ord">
          <ac:chgData name="Kraus Ivan" userId="65059584-c3f9-497c-93a2-5f597ddd408c" providerId="ADAL" clId="{98793DAC-6870-4DBB-B45A-4B78DF4A0964}" dt="2022-01-26T18:08:38.078" v="35" actId="6264"/>
          <ac:spMkLst>
            <pc:docMk/>
            <pc:sldMk cId="2350989972" sldId="270"/>
            <ac:spMk id="6" creationId="{B1E8FE1D-BD87-406F-B953-4EC8DFE6E149}"/>
          </ac:spMkLst>
        </pc:spChg>
        <pc:spChg chg="add del mod">
          <ac:chgData name="Kraus Ivan" userId="65059584-c3f9-497c-93a2-5f597ddd408c" providerId="ADAL" clId="{98793DAC-6870-4DBB-B45A-4B78DF4A0964}" dt="2022-01-26T18:08:35.476" v="34" actId="6264"/>
          <ac:spMkLst>
            <pc:docMk/>
            <pc:sldMk cId="2350989972" sldId="270"/>
            <ac:spMk id="7" creationId="{5C65967B-CB61-455C-97B6-46338EAD8057}"/>
          </ac:spMkLst>
        </pc:spChg>
        <pc:spChg chg="add del mod">
          <ac:chgData name="Kraus Ivan" userId="65059584-c3f9-497c-93a2-5f597ddd408c" providerId="ADAL" clId="{98793DAC-6870-4DBB-B45A-4B78DF4A0964}" dt="2022-01-26T18:08:35.476" v="34" actId="6264"/>
          <ac:spMkLst>
            <pc:docMk/>
            <pc:sldMk cId="2350989972" sldId="270"/>
            <ac:spMk id="8" creationId="{9BF9A069-8C1E-45DE-BDF8-3FBB77748C26}"/>
          </ac:spMkLst>
        </pc:spChg>
        <pc:spChg chg="add del mod">
          <ac:chgData name="Kraus Ivan" userId="65059584-c3f9-497c-93a2-5f597ddd408c" providerId="ADAL" clId="{98793DAC-6870-4DBB-B45A-4B78DF4A0964}" dt="2022-01-26T18:08:35.476" v="34" actId="6264"/>
          <ac:spMkLst>
            <pc:docMk/>
            <pc:sldMk cId="2350989972" sldId="270"/>
            <ac:spMk id="10" creationId="{9CDACDE5-2753-48BA-9E5D-D0E211E731FF}"/>
          </ac:spMkLst>
        </pc:spChg>
        <pc:spChg chg="add del mod">
          <ac:chgData name="Kraus Ivan" userId="65059584-c3f9-497c-93a2-5f597ddd408c" providerId="ADAL" clId="{98793DAC-6870-4DBB-B45A-4B78DF4A0964}" dt="2022-01-26T18:08:35.476" v="34" actId="6264"/>
          <ac:spMkLst>
            <pc:docMk/>
            <pc:sldMk cId="2350989972" sldId="270"/>
            <ac:spMk id="11" creationId="{01A9195D-236F-40B2-8A01-A45525F3D658}"/>
          </ac:spMkLst>
        </pc:spChg>
        <pc:spChg chg="add del mod">
          <ac:chgData name="Kraus Ivan" userId="65059584-c3f9-497c-93a2-5f597ddd408c" providerId="ADAL" clId="{98793DAC-6870-4DBB-B45A-4B78DF4A0964}" dt="2022-01-26T18:08:35.476" v="34" actId="6264"/>
          <ac:spMkLst>
            <pc:docMk/>
            <pc:sldMk cId="2350989972" sldId="270"/>
            <ac:spMk id="13" creationId="{627DBD02-1C92-432C-8989-DED62962334C}"/>
          </ac:spMkLst>
        </pc:spChg>
        <pc:spChg chg="add del mod">
          <ac:chgData name="Kraus Ivan" userId="65059584-c3f9-497c-93a2-5f597ddd408c" providerId="ADAL" clId="{98793DAC-6870-4DBB-B45A-4B78DF4A0964}" dt="2022-01-26T18:08:38.078" v="35" actId="6264"/>
          <ac:spMkLst>
            <pc:docMk/>
            <pc:sldMk cId="2350989972" sldId="270"/>
            <ac:spMk id="15" creationId="{EFDED773-9F03-49BB-A0F7-697192D2B8ED}"/>
          </ac:spMkLst>
        </pc:spChg>
        <pc:spChg chg="add del mod">
          <ac:chgData name="Kraus Ivan" userId="65059584-c3f9-497c-93a2-5f597ddd408c" providerId="ADAL" clId="{98793DAC-6870-4DBB-B45A-4B78DF4A0964}" dt="2022-01-26T18:08:38.078" v="35" actId="6264"/>
          <ac:spMkLst>
            <pc:docMk/>
            <pc:sldMk cId="2350989972" sldId="270"/>
            <ac:spMk id="16" creationId="{4F777CEC-0467-4FC5-A9D2-66346234A917}"/>
          </ac:spMkLst>
        </pc:spChg>
        <pc:spChg chg="add del mod">
          <ac:chgData name="Kraus Ivan" userId="65059584-c3f9-497c-93a2-5f597ddd408c" providerId="ADAL" clId="{98793DAC-6870-4DBB-B45A-4B78DF4A0964}" dt="2022-01-26T18:08:38.078" v="35" actId="6264"/>
          <ac:spMkLst>
            <pc:docMk/>
            <pc:sldMk cId="2350989972" sldId="270"/>
            <ac:spMk id="17" creationId="{55A432FE-4665-44FB-B61E-CF64CEA3A32A}"/>
          </ac:spMkLst>
        </pc:spChg>
        <pc:spChg chg="add del mod">
          <ac:chgData name="Kraus Ivan" userId="65059584-c3f9-497c-93a2-5f597ddd408c" providerId="ADAL" clId="{98793DAC-6870-4DBB-B45A-4B78DF4A0964}" dt="2022-01-26T18:08:38.078" v="35" actId="6264"/>
          <ac:spMkLst>
            <pc:docMk/>
            <pc:sldMk cId="2350989972" sldId="270"/>
            <ac:spMk id="18" creationId="{3A076432-D00B-4BDF-BC9E-1CDB82DD5A3A}"/>
          </ac:spMkLst>
        </pc:spChg>
        <pc:spChg chg="add del mod">
          <ac:chgData name="Kraus Ivan" userId="65059584-c3f9-497c-93a2-5f597ddd408c" providerId="ADAL" clId="{98793DAC-6870-4DBB-B45A-4B78DF4A0964}" dt="2022-01-26T18:08:38.078" v="35" actId="6264"/>
          <ac:spMkLst>
            <pc:docMk/>
            <pc:sldMk cId="2350989972" sldId="270"/>
            <ac:spMk id="19" creationId="{AC26AA04-52CF-44C5-82AF-AEA8B98C2196}"/>
          </ac:spMkLst>
        </pc:spChg>
        <pc:picChg chg="ord">
          <ac:chgData name="Kraus Ivan" userId="65059584-c3f9-497c-93a2-5f597ddd408c" providerId="ADAL" clId="{98793DAC-6870-4DBB-B45A-4B78DF4A0964}" dt="2022-01-26T18:08:41.673" v="37" actId="167"/>
          <ac:picMkLst>
            <pc:docMk/>
            <pc:sldMk cId="2350989972" sldId="270"/>
            <ac:picMk id="9" creationId="{359574A8-FC4C-4570-8830-750281DD2F94}"/>
          </ac:picMkLst>
        </pc:picChg>
        <pc:picChg chg="ord">
          <ac:chgData name="Kraus Ivan" userId="65059584-c3f9-497c-93a2-5f597ddd408c" providerId="ADAL" clId="{98793DAC-6870-4DBB-B45A-4B78DF4A0964}" dt="2022-01-26T18:08:39.973" v="36" actId="167"/>
          <ac:picMkLst>
            <pc:docMk/>
            <pc:sldMk cId="2350989972" sldId="270"/>
            <ac:picMk id="12" creationId="{CC43ABE4-EF55-4702-A763-3A52FB316BDE}"/>
          </ac:picMkLst>
        </pc:picChg>
        <pc:picChg chg="ord">
          <ac:chgData name="Kraus Ivan" userId="65059584-c3f9-497c-93a2-5f597ddd408c" providerId="ADAL" clId="{98793DAC-6870-4DBB-B45A-4B78DF4A0964}" dt="2022-01-26T18:08:43.795" v="38" actId="167"/>
          <ac:picMkLst>
            <pc:docMk/>
            <pc:sldMk cId="2350989972" sldId="270"/>
            <ac:picMk id="14" creationId="{99E65E0A-7998-4388-B4FD-F3BF89D7546E}"/>
          </ac:picMkLst>
        </pc:picChg>
      </pc:sldChg>
      <pc:sldChg chg="addSp delSp modSp mod chgLayout">
        <pc:chgData name="Kraus Ivan" userId="65059584-c3f9-497c-93a2-5f597ddd408c" providerId="ADAL" clId="{98793DAC-6870-4DBB-B45A-4B78DF4A0964}" dt="2022-01-26T18:08:57.582" v="45" actId="6264"/>
        <pc:sldMkLst>
          <pc:docMk/>
          <pc:sldMk cId="3806800362" sldId="272"/>
        </pc:sldMkLst>
        <pc:spChg chg="mod ord">
          <ac:chgData name="Kraus Ivan" userId="65059584-c3f9-497c-93a2-5f597ddd408c" providerId="ADAL" clId="{98793DAC-6870-4DBB-B45A-4B78DF4A0964}" dt="2022-01-26T18:08:57.582" v="45" actId="6264"/>
          <ac:spMkLst>
            <pc:docMk/>
            <pc:sldMk cId="3806800362" sldId="272"/>
            <ac:spMk id="2" creationId="{0E388C2F-1217-4EAB-8C60-5F228E6226B2}"/>
          </ac:spMkLst>
        </pc:spChg>
        <pc:spChg chg="mod ord">
          <ac:chgData name="Kraus Ivan" userId="65059584-c3f9-497c-93a2-5f597ddd408c" providerId="ADAL" clId="{98793DAC-6870-4DBB-B45A-4B78DF4A0964}" dt="2022-01-26T18:08:57.582" v="45" actId="6264"/>
          <ac:spMkLst>
            <pc:docMk/>
            <pc:sldMk cId="3806800362" sldId="272"/>
            <ac:spMk id="3" creationId="{23023B0B-3BDE-4041-82CB-D7D6E27A3A5A}"/>
          </ac:spMkLst>
        </pc:spChg>
        <pc:spChg chg="mod ord">
          <ac:chgData name="Kraus Ivan" userId="65059584-c3f9-497c-93a2-5f597ddd408c" providerId="ADAL" clId="{98793DAC-6870-4DBB-B45A-4B78DF4A0964}" dt="2022-01-26T18:08:57.582" v="45" actId="6264"/>
          <ac:spMkLst>
            <pc:docMk/>
            <pc:sldMk cId="3806800362" sldId="272"/>
            <ac:spMk id="4" creationId="{3DAFECDE-BE39-4275-A3D9-104BA30880AE}"/>
          </ac:spMkLst>
        </pc:spChg>
        <pc:spChg chg="mod ord">
          <ac:chgData name="Kraus Ivan" userId="65059584-c3f9-497c-93a2-5f597ddd408c" providerId="ADAL" clId="{98793DAC-6870-4DBB-B45A-4B78DF4A0964}" dt="2022-01-26T18:08:57.582" v="45" actId="6264"/>
          <ac:spMkLst>
            <pc:docMk/>
            <pc:sldMk cId="3806800362" sldId="272"/>
            <ac:spMk id="5" creationId="{04F32AD2-E097-4D0A-A504-0675F8BD82B8}"/>
          </ac:spMkLst>
        </pc:spChg>
        <pc:spChg chg="mod ord">
          <ac:chgData name="Kraus Ivan" userId="65059584-c3f9-497c-93a2-5f597ddd408c" providerId="ADAL" clId="{98793DAC-6870-4DBB-B45A-4B78DF4A0964}" dt="2022-01-26T18:08:57.582" v="45" actId="6264"/>
          <ac:spMkLst>
            <pc:docMk/>
            <pc:sldMk cId="3806800362" sldId="272"/>
            <ac:spMk id="6" creationId="{798A8B97-3D8D-48A4-AC83-52F86BCE5EA4}"/>
          </ac:spMkLst>
        </pc:spChg>
        <pc:spChg chg="add del mod">
          <ac:chgData name="Kraus Ivan" userId="65059584-c3f9-497c-93a2-5f597ddd408c" providerId="ADAL" clId="{98793DAC-6870-4DBB-B45A-4B78DF4A0964}" dt="2022-01-26T18:08:57.582" v="45" actId="6264"/>
          <ac:spMkLst>
            <pc:docMk/>
            <pc:sldMk cId="3806800362" sldId="272"/>
            <ac:spMk id="7" creationId="{610D7993-460F-4765-A4DE-25E04A46813A}"/>
          </ac:spMkLst>
        </pc:spChg>
        <pc:spChg chg="add del mod">
          <ac:chgData name="Kraus Ivan" userId="65059584-c3f9-497c-93a2-5f597ddd408c" providerId="ADAL" clId="{98793DAC-6870-4DBB-B45A-4B78DF4A0964}" dt="2022-01-26T18:08:57.582" v="45" actId="6264"/>
          <ac:spMkLst>
            <pc:docMk/>
            <pc:sldMk cId="3806800362" sldId="272"/>
            <ac:spMk id="8" creationId="{823BD33B-5D9E-4822-BE39-8435A048277A}"/>
          </ac:spMkLst>
        </pc:spChg>
        <pc:spChg chg="add del mod">
          <ac:chgData name="Kraus Ivan" userId="65059584-c3f9-497c-93a2-5f597ddd408c" providerId="ADAL" clId="{98793DAC-6870-4DBB-B45A-4B78DF4A0964}" dt="2022-01-26T18:08:57.582" v="45" actId="6264"/>
          <ac:spMkLst>
            <pc:docMk/>
            <pc:sldMk cId="3806800362" sldId="272"/>
            <ac:spMk id="9" creationId="{130C022A-4BD2-4DAC-BCB0-6F18B28A6BA1}"/>
          </ac:spMkLst>
        </pc:spChg>
        <pc:spChg chg="add del mod">
          <ac:chgData name="Kraus Ivan" userId="65059584-c3f9-497c-93a2-5f597ddd408c" providerId="ADAL" clId="{98793DAC-6870-4DBB-B45A-4B78DF4A0964}" dt="2022-01-26T18:08:57.582" v="45" actId="6264"/>
          <ac:spMkLst>
            <pc:docMk/>
            <pc:sldMk cId="3806800362" sldId="272"/>
            <ac:spMk id="10" creationId="{0EE61646-506B-48B6-A53D-8C61A68EC4A8}"/>
          </ac:spMkLst>
        </pc:spChg>
        <pc:spChg chg="add del mod">
          <ac:chgData name="Kraus Ivan" userId="65059584-c3f9-497c-93a2-5f597ddd408c" providerId="ADAL" clId="{98793DAC-6870-4DBB-B45A-4B78DF4A0964}" dt="2022-01-26T18:08:57.582" v="45" actId="6264"/>
          <ac:spMkLst>
            <pc:docMk/>
            <pc:sldMk cId="3806800362" sldId="272"/>
            <ac:spMk id="11" creationId="{738673DD-39FA-479A-8055-9EFC4524E067}"/>
          </ac:spMkLst>
        </pc:spChg>
      </pc:sldChg>
      <pc:sldChg chg="addSp delSp modSp mod chgLayout">
        <pc:chgData name="Kraus Ivan" userId="65059584-c3f9-497c-93a2-5f597ddd408c" providerId="ADAL" clId="{98793DAC-6870-4DBB-B45A-4B78DF4A0964}" dt="2022-01-26T18:09:00.221" v="46" actId="6264"/>
        <pc:sldMkLst>
          <pc:docMk/>
          <pc:sldMk cId="4162436092" sldId="273"/>
        </pc:sldMkLst>
        <pc:spChg chg="mod ord">
          <ac:chgData name="Kraus Ivan" userId="65059584-c3f9-497c-93a2-5f597ddd408c" providerId="ADAL" clId="{98793DAC-6870-4DBB-B45A-4B78DF4A0964}" dt="2022-01-26T18:09:00.221" v="46" actId="6264"/>
          <ac:spMkLst>
            <pc:docMk/>
            <pc:sldMk cId="4162436092" sldId="273"/>
            <ac:spMk id="2" creationId="{EA900CAF-836B-45BD-8A7F-C0B0E2D587C6}"/>
          </ac:spMkLst>
        </pc:spChg>
        <pc:spChg chg="mod ord">
          <ac:chgData name="Kraus Ivan" userId="65059584-c3f9-497c-93a2-5f597ddd408c" providerId="ADAL" clId="{98793DAC-6870-4DBB-B45A-4B78DF4A0964}" dt="2022-01-26T18:09:00.221" v="46" actId="6264"/>
          <ac:spMkLst>
            <pc:docMk/>
            <pc:sldMk cId="4162436092" sldId="273"/>
            <ac:spMk id="3" creationId="{6B70296A-0C10-47F5-83F1-6BE7184B7718}"/>
          </ac:spMkLst>
        </pc:spChg>
        <pc:spChg chg="mod ord">
          <ac:chgData name="Kraus Ivan" userId="65059584-c3f9-497c-93a2-5f597ddd408c" providerId="ADAL" clId="{98793DAC-6870-4DBB-B45A-4B78DF4A0964}" dt="2022-01-26T18:09:00.221" v="46" actId="6264"/>
          <ac:spMkLst>
            <pc:docMk/>
            <pc:sldMk cId="4162436092" sldId="273"/>
            <ac:spMk id="4" creationId="{9AA8B377-DD03-4D21-8BF2-4E145B9DB521}"/>
          </ac:spMkLst>
        </pc:spChg>
        <pc:spChg chg="mod ord">
          <ac:chgData name="Kraus Ivan" userId="65059584-c3f9-497c-93a2-5f597ddd408c" providerId="ADAL" clId="{98793DAC-6870-4DBB-B45A-4B78DF4A0964}" dt="2022-01-26T18:09:00.221" v="46" actId="6264"/>
          <ac:spMkLst>
            <pc:docMk/>
            <pc:sldMk cId="4162436092" sldId="273"/>
            <ac:spMk id="5" creationId="{A0E1DAEB-01F5-4B27-94E3-3AE6F6FF40FF}"/>
          </ac:spMkLst>
        </pc:spChg>
        <pc:spChg chg="mod ord">
          <ac:chgData name="Kraus Ivan" userId="65059584-c3f9-497c-93a2-5f597ddd408c" providerId="ADAL" clId="{98793DAC-6870-4DBB-B45A-4B78DF4A0964}" dt="2022-01-26T18:09:00.221" v="46" actId="6264"/>
          <ac:spMkLst>
            <pc:docMk/>
            <pc:sldMk cId="4162436092" sldId="273"/>
            <ac:spMk id="6" creationId="{2606FAD3-7C73-4816-89BB-F47F870659D5}"/>
          </ac:spMkLst>
        </pc:spChg>
        <pc:spChg chg="add del mod">
          <ac:chgData name="Kraus Ivan" userId="65059584-c3f9-497c-93a2-5f597ddd408c" providerId="ADAL" clId="{98793DAC-6870-4DBB-B45A-4B78DF4A0964}" dt="2022-01-26T18:09:00.221" v="46" actId="6264"/>
          <ac:spMkLst>
            <pc:docMk/>
            <pc:sldMk cId="4162436092" sldId="273"/>
            <ac:spMk id="7" creationId="{5FDA7832-86BB-493C-9C55-492C23649BD7}"/>
          </ac:spMkLst>
        </pc:spChg>
        <pc:spChg chg="add del mod">
          <ac:chgData name="Kraus Ivan" userId="65059584-c3f9-497c-93a2-5f597ddd408c" providerId="ADAL" clId="{98793DAC-6870-4DBB-B45A-4B78DF4A0964}" dt="2022-01-26T18:09:00.221" v="46" actId="6264"/>
          <ac:spMkLst>
            <pc:docMk/>
            <pc:sldMk cId="4162436092" sldId="273"/>
            <ac:spMk id="8" creationId="{EAAEC31D-8885-456E-B44C-A767A55B5DF8}"/>
          </ac:spMkLst>
        </pc:spChg>
        <pc:spChg chg="add del mod">
          <ac:chgData name="Kraus Ivan" userId="65059584-c3f9-497c-93a2-5f597ddd408c" providerId="ADAL" clId="{98793DAC-6870-4DBB-B45A-4B78DF4A0964}" dt="2022-01-26T18:09:00.221" v="46" actId="6264"/>
          <ac:spMkLst>
            <pc:docMk/>
            <pc:sldMk cId="4162436092" sldId="273"/>
            <ac:spMk id="9" creationId="{D23956FE-07AA-432F-9A75-CCBDBF676720}"/>
          </ac:spMkLst>
        </pc:spChg>
        <pc:spChg chg="add del mod">
          <ac:chgData name="Kraus Ivan" userId="65059584-c3f9-497c-93a2-5f597ddd408c" providerId="ADAL" clId="{98793DAC-6870-4DBB-B45A-4B78DF4A0964}" dt="2022-01-26T18:09:00.221" v="46" actId="6264"/>
          <ac:spMkLst>
            <pc:docMk/>
            <pc:sldMk cId="4162436092" sldId="273"/>
            <ac:spMk id="10" creationId="{73DFBA9B-B4A8-4FAE-BA53-31668840F8A2}"/>
          </ac:spMkLst>
        </pc:spChg>
        <pc:spChg chg="add del mod">
          <ac:chgData name="Kraus Ivan" userId="65059584-c3f9-497c-93a2-5f597ddd408c" providerId="ADAL" clId="{98793DAC-6870-4DBB-B45A-4B78DF4A0964}" dt="2022-01-26T18:09:00.221" v="46" actId="6264"/>
          <ac:spMkLst>
            <pc:docMk/>
            <pc:sldMk cId="4162436092" sldId="273"/>
            <ac:spMk id="11" creationId="{6ACDB1BE-891B-47F6-B752-A246C2F3DE4F}"/>
          </ac:spMkLst>
        </pc:spChg>
      </pc:sldChg>
      <pc:sldChg chg="addSp delSp modSp mod chgLayout">
        <pc:chgData name="Kraus Ivan" userId="65059584-c3f9-497c-93a2-5f597ddd408c" providerId="ADAL" clId="{98793DAC-6870-4DBB-B45A-4B78DF4A0964}" dt="2022-01-26T18:09:02.462" v="47" actId="6264"/>
        <pc:sldMkLst>
          <pc:docMk/>
          <pc:sldMk cId="1668883058" sldId="274"/>
        </pc:sldMkLst>
        <pc:spChg chg="mod ord">
          <ac:chgData name="Kraus Ivan" userId="65059584-c3f9-497c-93a2-5f597ddd408c" providerId="ADAL" clId="{98793DAC-6870-4DBB-B45A-4B78DF4A0964}" dt="2022-01-26T18:09:02.462" v="47" actId="6264"/>
          <ac:spMkLst>
            <pc:docMk/>
            <pc:sldMk cId="1668883058" sldId="274"/>
            <ac:spMk id="2" creationId="{D77C1970-6C37-4949-B033-E69C3A4F90BD}"/>
          </ac:spMkLst>
        </pc:spChg>
        <pc:spChg chg="mod ord">
          <ac:chgData name="Kraus Ivan" userId="65059584-c3f9-497c-93a2-5f597ddd408c" providerId="ADAL" clId="{98793DAC-6870-4DBB-B45A-4B78DF4A0964}" dt="2022-01-26T18:09:02.462" v="47" actId="6264"/>
          <ac:spMkLst>
            <pc:docMk/>
            <pc:sldMk cId="1668883058" sldId="274"/>
            <ac:spMk id="3" creationId="{63E541E3-EBA7-425D-A69C-E68F8B2E0F96}"/>
          </ac:spMkLst>
        </pc:spChg>
        <pc:spChg chg="mod ord">
          <ac:chgData name="Kraus Ivan" userId="65059584-c3f9-497c-93a2-5f597ddd408c" providerId="ADAL" clId="{98793DAC-6870-4DBB-B45A-4B78DF4A0964}" dt="2022-01-26T18:09:02.462" v="47" actId="6264"/>
          <ac:spMkLst>
            <pc:docMk/>
            <pc:sldMk cId="1668883058" sldId="274"/>
            <ac:spMk id="4" creationId="{8B6A5BCD-CB62-4CBB-9D9D-FF3E673401A4}"/>
          </ac:spMkLst>
        </pc:spChg>
        <pc:spChg chg="mod ord">
          <ac:chgData name="Kraus Ivan" userId="65059584-c3f9-497c-93a2-5f597ddd408c" providerId="ADAL" clId="{98793DAC-6870-4DBB-B45A-4B78DF4A0964}" dt="2022-01-26T18:09:02.462" v="47" actId="6264"/>
          <ac:spMkLst>
            <pc:docMk/>
            <pc:sldMk cId="1668883058" sldId="274"/>
            <ac:spMk id="5" creationId="{9D16ACAB-9EAC-427A-8C4D-155EDC72B480}"/>
          </ac:spMkLst>
        </pc:spChg>
        <pc:spChg chg="mod ord">
          <ac:chgData name="Kraus Ivan" userId="65059584-c3f9-497c-93a2-5f597ddd408c" providerId="ADAL" clId="{98793DAC-6870-4DBB-B45A-4B78DF4A0964}" dt="2022-01-26T18:09:02.462" v="47" actId="6264"/>
          <ac:spMkLst>
            <pc:docMk/>
            <pc:sldMk cId="1668883058" sldId="274"/>
            <ac:spMk id="6" creationId="{5E581652-1940-425B-B2E2-7542952C0957}"/>
          </ac:spMkLst>
        </pc:spChg>
        <pc:spChg chg="add del mod">
          <ac:chgData name="Kraus Ivan" userId="65059584-c3f9-497c-93a2-5f597ddd408c" providerId="ADAL" clId="{98793DAC-6870-4DBB-B45A-4B78DF4A0964}" dt="2022-01-26T18:09:02.462" v="47" actId="6264"/>
          <ac:spMkLst>
            <pc:docMk/>
            <pc:sldMk cId="1668883058" sldId="274"/>
            <ac:spMk id="7" creationId="{4D44B9B5-7376-47C7-BB0F-11536D1E969D}"/>
          </ac:spMkLst>
        </pc:spChg>
        <pc:spChg chg="add del mod">
          <ac:chgData name="Kraus Ivan" userId="65059584-c3f9-497c-93a2-5f597ddd408c" providerId="ADAL" clId="{98793DAC-6870-4DBB-B45A-4B78DF4A0964}" dt="2022-01-26T18:09:02.462" v="47" actId="6264"/>
          <ac:spMkLst>
            <pc:docMk/>
            <pc:sldMk cId="1668883058" sldId="274"/>
            <ac:spMk id="8" creationId="{312F16A6-709C-40B2-8024-D0F86EE77CA2}"/>
          </ac:spMkLst>
        </pc:spChg>
        <pc:spChg chg="add del mod">
          <ac:chgData name="Kraus Ivan" userId="65059584-c3f9-497c-93a2-5f597ddd408c" providerId="ADAL" clId="{98793DAC-6870-4DBB-B45A-4B78DF4A0964}" dt="2022-01-26T18:09:02.462" v="47" actId="6264"/>
          <ac:spMkLst>
            <pc:docMk/>
            <pc:sldMk cId="1668883058" sldId="274"/>
            <ac:spMk id="9" creationId="{490E89CD-D4F9-4633-8650-BAB97EB9D8EF}"/>
          </ac:spMkLst>
        </pc:spChg>
        <pc:spChg chg="add del mod">
          <ac:chgData name="Kraus Ivan" userId="65059584-c3f9-497c-93a2-5f597ddd408c" providerId="ADAL" clId="{98793DAC-6870-4DBB-B45A-4B78DF4A0964}" dt="2022-01-26T18:09:02.462" v="47" actId="6264"/>
          <ac:spMkLst>
            <pc:docMk/>
            <pc:sldMk cId="1668883058" sldId="274"/>
            <ac:spMk id="10" creationId="{D039B0C2-CA5B-480D-88F0-A6F5236FB6DA}"/>
          </ac:spMkLst>
        </pc:spChg>
        <pc:spChg chg="add del mod">
          <ac:chgData name="Kraus Ivan" userId="65059584-c3f9-497c-93a2-5f597ddd408c" providerId="ADAL" clId="{98793DAC-6870-4DBB-B45A-4B78DF4A0964}" dt="2022-01-26T18:09:02.462" v="47" actId="6264"/>
          <ac:spMkLst>
            <pc:docMk/>
            <pc:sldMk cId="1668883058" sldId="274"/>
            <ac:spMk id="11" creationId="{54E1592F-4A01-4340-8653-2D4276AB8581}"/>
          </ac:spMkLst>
        </pc:spChg>
      </pc:sldChg>
      <pc:sldChg chg="addSp delSp modSp mod chgLayout">
        <pc:chgData name="Kraus Ivan" userId="65059584-c3f9-497c-93a2-5f597ddd408c" providerId="ADAL" clId="{98793DAC-6870-4DBB-B45A-4B78DF4A0964}" dt="2022-01-26T18:09:07.625" v="49" actId="167"/>
        <pc:sldMkLst>
          <pc:docMk/>
          <pc:sldMk cId="2976918021" sldId="275"/>
        </pc:sldMkLst>
        <pc:spChg chg="mod ord">
          <ac:chgData name="Kraus Ivan" userId="65059584-c3f9-497c-93a2-5f597ddd408c" providerId="ADAL" clId="{98793DAC-6870-4DBB-B45A-4B78DF4A0964}" dt="2022-01-26T18:09:04.205" v="48" actId="6264"/>
          <ac:spMkLst>
            <pc:docMk/>
            <pc:sldMk cId="2976918021" sldId="275"/>
            <ac:spMk id="2" creationId="{3F12C763-91CE-4573-A6DC-78DD59D65000}"/>
          </ac:spMkLst>
        </pc:spChg>
        <pc:spChg chg="mod ord">
          <ac:chgData name="Kraus Ivan" userId="65059584-c3f9-497c-93a2-5f597ddd408c" providerId="ADAL" clId="{98793DAC-6870-4DBB-B45A-4B78DF4A0964}" dt="2022-01-26T18:09:04.205" v="48" actId="6264"/>
          <ac:spMkLst>
            <pc:docMk/>
            <pc:sldMk cId="2976918021" sldId="275"/>
            <ac:spMk id="3" creationId="{02B73C59-644F-4474-8FD9-CE4E3E2F8AFC}"/>
          </ac:spMkLst>
        </pc:spChg>
        <pc:spChg chg="mod ord">
          <ac:chgData name="Kraus Ivan" userId="65059584-c3f9-497c-93a2-5f597ddd408c" providerId="ADAL" clId="{98793DAC-6870-4DBB-B45A-4B78DF4A0964}" dt="2022-01-26T18:09:04.205" v="48" actId="6264"/>
          <ac:spMkLst>
            <pc:docMk/>
            <pc:sldMk cId="2976918021" sldId="275"/>
            <ac:spMk id="4" creationId="{EE3147A8-89EE-4141-9BF5-11387002581F}"/>
          </ac:spMkLst>
        </pc:spChg>
        <pc:spChg chg="mod ord">
          <ac:chgData name="Kraus Ivan" userId="65059584-c3f9-497c-93a2-5f597ddd408c" providerId="ADAL" clId="{98793DAC-6870-4DBB-B45A-4B78DF4A0964}" dt="2022-01-26T18:09:04.205" v="48" actId="6264"/>
          <ac:spMkLst>
            <pc:docMk/>
            <pc:sldMk cId="2976918021" sldId="275"/>
            <ac:spMk id="5" creationId="{E8E0DAB6-37CD-42C8-82BF-D0FCF25902E8}"/>
          </ac:spMkLst>
        </pc:spChg>
        <pc:spChg chg="mod ord">
          <ac:chgData name="Kraus Ivan" userId="65059584-c3f9-497c-93a2-5f597ddd408c" providerId="ADAL" clId="{98793DAC-6870-4DBB-B45A-4B78DF4A0964}" dt="2022-01-26T18:09:04.205" v="48" actId="6264"/>
          <ac:spMkLst>
            <pc:docMk/>
            <pc:sldMk cId="2976918021" sldId="275"/>
            <ac:spMk id="6" creationId="{B941582D-B9D5-4606-8441-FFD83E333A3E}"/>
          </ac:spMkLst>
        </pc:spChg>
        <pc:spChg chg="add del mod">
          <ac:chgData name="Kraus Ivan" userId="65059584-c3f9-497c-93a2-5f597ddd408c" providerId="ADAL" clId="{98793DAC-6870-4DBB-B45A-4B78DF4A0964}" dt="2022-01-26T18:09:04.205" v="48" actId="6264"/>
          <ac:spMkLst>
            <pc:docMk/>
            <pc:sldMk cId="2976918021" sldId="275"/>
            <ac:spMk id="7" creationId="{4E1D5145-AEC9-4ED5-B1D9-9A547143EFF6}"/>
          </ac:spMkLst>
        </pc:spChg>
        <pc:spChg chg="add del mod">
          <ac:chgData name="Kraus Ivan" userId="65059584-c3f9-497c-93a2-5f597ddd408c" providerId="ADAL" clId="{98793DAC-6870-4DBB-B45A-4B78DF4A0964}" dt="2022-01-26T18:09:04.205" v="48" actId="6264"/>
          <ac:spMkLst>
            <pc:docMk/>
            <pc:sldMk cId="2976918021" sldId="275"/>
            <ac:spMk id="9" creationId="{22D31766-E300-4BCF-AC94-1E0884D2720C}"/>
          </ac:spMkLst>
        </pc:spChg>
        <pc:spChg chg="add del mod">
          <ac:chgData name="Kraus Ivan" userId="65059584-c3f9-497c-93a2-5f597ddd408c" providerId="ADAL" clId="{98793DAC-6870-4DBB-B45A-4B78DF4A0964}" dt="2022-01-26T18:09:04.205" v="48" actId="6264"/>
          <ac:spMkLst>
            <pc:docMk/>
            <pc:sldMk cId="2976918021" sldId="275"/>
            <ac:spMk id="10" creationId="{E9DFAD06-CE64-43D9-B6FD-A7B51AD0033B}"/>
          </ac:spMkLst>
        </pc:spChg>
        <pc:spChg chg="add del mod">
          <ac:chgData name="Kraus Ivan" userId="65059584-c3f9-497c-93a2-5f597ddd408c" providerId="ADAL" clId="{98793DAC-6870-4DBB-B45A-4B78DF4A0964}" dt="2022-01-26T18:09:04.205" v="48" actId="6264"/>
          <ac:spMkLst>
            <pc:docMk/>
            <pc:sldMk cId="2976918021" sldId="275"/>
            <ac:spMk id="11" creationId="{EF71108D-4BCF-4D72-A28B-55A9A8483CB5}"/>
          </ac:spMkLst>
        </pc:spChg>
        <pc:spChg chg="add del mod">
          <ac:chgData name="Kraus Ivan" userId="65059584-c3f9-497c-93a2-5f597ddd408c" providerId="ADAL" clId="{98793DAC-6870-4DBB-B45A-4B78DF4A0964}" dt="2022-01-26T18:09:04.205" v="48" actId="6264"/>
          <ac:spMkLst>
            <pc:docMk/>
            <pc:sldMk cId="2976918021" sldId="275"/>
            <ac:spMk id="12" creationId="{042D7713-35FE-41C8-9BD6-59B83B745173}"/>
          </ac:spMkLst>
        </pc:spChg>
        <pc:picChg chg="ord">
          <ac:chgData name="Kraus Ivan" userId="65059584-c3f9-497c-93a2-5f597ddd408c" providerId="ADAL" clId="{98793DAC-6870-4DBB-B45A-4B78DF4A0964}" dt="2022-01-26T18:09:07.625" v="49" actId="167"/>
          <ac:picMkLst>
            <pc:docMk/>
            <pc:sldMk cId="2976918021" sldId="275"/>
            <ac:picMk id="8" creationId="{9E2E1DCE-7C71-469F-9EF7-8BCA78C53A82}"/>
          </ac:picMkLst>
        </pc:picChg>
      </pc:sldChg>
      <pc:sldChg chg="delSp del mod">
        <pc:chgData name="Kraus Ivan" userId="65059584-c3f9-497c-93a2-5f597ddd408c" providerId="ADAL" clId="{98793DAC-6870-4DBB-B45A-4B78DF4A0964}" dt="2022-01-26T18:09:56.547" v="55" actId="47"/>
        <pc:sldMkLst>
          <pc:docMk/>
          <pc:sldMk cId="2196569166" sldId="277"/>
        </pc:sldMkLst>
        <pc:spChg chg="del">
          <ac:chgData name="Kraus Ivan" userId="65059584-c3f9-497c-93a2-5f597ddd408c" providerId="ADAL" clId="{98793DAC-6870-4DBB-B45A-4B78DF4A0964}" dt="2022-01-26T18:09:30.098" v="53" actId="478"/>
          <ac:spMkLst>
            <pc:docMk/>
            <pc:sldMk cId="2196569166" sldId="277"/>
            <ac:spMk id="8" creationId="{EBD852CD-4F22-429B-ACDA-EE608F706B1A}"/>
          </ac:spMkLst>
        </pc:spChg>
      </pc:sldChg>
      <pc:sldChg chg="addSp delSp modSp mod chgLayout">
        <pc:chgData name="Kraus Ivan" userId="65059584-c3f9-497c-93a2-5f597ddd408c" providerId="ADAL" clId="{98793DAC-6870-4DBB-B45A-4B78DF4A0964}" dt="2022-01-26T18:09:19.504" v="52" actId="14"/>
        <pc:sldMkLst>
          <pc:docMk/>
          <pc:sldMk cId="999892674" sldId="278"/>
        </pc:sldMkLst>
        <pc:spChg chg="mod ord">
          <ac:chgData name="Kraus Ivan" userId="65059584-c3f9-497c-93a2-5f597ddd408c" providerId="ADAL" clId="{98793DAC-6870-4DBB-B45A-4B78DF4A0964}" dt="2022-01-26T18:09:10.999" v="50" actId="6264"/>
          <ac:spMkLst>
            <pc:docMk/>
            <pc:sldMk cId="999892674" sldId="278"/>
            <ac:spMk id="2" creationId="{73CEA325-0DF4-453C-AE40-ED99B8E28B53}"/>
          </ac:spMkLst>
        </pc:spChg>
        <pc:spChg chg="mod ord">
          <ac:chgData name="Kraus Ivan" userId="65059584-c3f9-497c-93a2-5f597ddd408c" providerId="ADAL" clId="{98793DAC-6870-4DBB-B45A-4B78DF4A0964}" dt="2022-01-26T18:09:19.504" v="52" actId="14"/>
          <ac:spMkLst>
            <pc:docMk/>
            <pc:sldMk cId="999892674" sldId="278"/>
            <ac:spMk id="3" creationId="{6B0C36C2-014D-4B1F-B6EC-B39D6844F7AA}"/>
          </ac:spMkLst>
        </pc:spChg>
        <pc:spChg chg="mod ord">
          <ac:chgData name="Kraus Ivan" userId="65059584-c3f9-497c-93a2-5f597ddd408c" providerId="ADAL" clId="{98793DAC-6870-4DBB-B45A-4B78DF4A0964}" dt="2022-01-26T18:09:10.999" v="50" actId="6264"/>
          <ac:spMkLst>
            <pc:docMk/>
            <pc:sldMk cId="999892674" sldId="278"/>
            <ac:spMk id="4" creationId="{5BF900FA-21C4-4DC9-96BB-7C9DFD9A2B97}"/>
          </ac:spMkLst>
        </pc:spChg>
        <pc:spChg chg="mod ord">
          <ac:chgData name="Kraus Ivan" userId="65059584-c3f9-497c-93a2-5f597ddd408c" providerId="ADAL" clId="{98793DAC-6870-4DBB-B45A-4B78DF4A0964}" dt="2022-01-26T18:09:10.999" v="50" actId="6264"/>
          <ac:spMkLst>
            <pc:docMk/>
            <pc:sldMk cId="999892674" sldId="278"/>
            <ac:spMk id="5" creationId="{F0E72F22-FEB9-4401-B685-32F2F946A56F}"/>
          </ac:spMkLst>
        </pc:spChg>
        <pc:spChg chg="mod ord">
          <ac:chgData name="Kraus Ivan" userId="65059584-c3f9-497c-93a2-5f597ddd408c" providerId="ADAL" clId="{98793DAC-6870-4DBB-B45A-4B78DF4A0964}" dt="2022-01-26T18:09:10.999" v="50" actId="6264"/>
          <ac:spMkLst>
            <pc:docMk/>
            <pc:sldMk cId="999892674" sldId="278"/>
            <ac:spMk id="6" creationId="{DB942D2A-B848-4E16-8F75-F6C9C6FEFAB9}"/>
          </ac:spMkLst>
        </pc:spChg>
        <pc:spChg chg="add del mod">
          <ac:chgData name="Kraus Ivan" userId="65059584-c3f9-497c-93a2-5f597ddd408c" providerId="ADAL" clId="{98793DAC-6870-4DBB-B45A-4B78DF4A0964}" dt="2022-01-26T18:09:10.999" v="50" actId="6264"/>
          <ac:spMkLst>
            <pc:docMk/>
            <pc:sldMk cId="999892674" sldId="278"/>
            <ac:spMk id="7" creationId="{6A30873E-CC12-4D99-AB04-DBB6CF8240CE}"/>
          </ac:spMkLst>
        </pc:spChg>
        <pc:spChg chg="add del mod">
          <ac:chgData name="Kraus Ivan" userId="65059584-c3f9-497c-93a2-5f597ddd408c" providerId="ADAL" clId="{98793DAC-6870-4DBB-B45A-4B78DF4A0964}" dt="2022-01-26T18:09:10.999" v="50" actId="6264"/>
          <ac:spMkLst>
            <pc:docMk/>
            <pc:sldMk cId="999892674" sldId="278"/>
            <ac:spMk id="8" creationId="{250628DC-2FBB-4996-87F8-C3AE19BF34CD}"/>
          </ac:spMkLst>
        </pc:spChg>
        <pc:spChg chg="add del mod">
          <ac:chgData name="Kraus Ivan" userId="65059584-c3f9-497c-93a2-5f597ddd408c" providerId="ADAL" clId="{98793DAC-6870-4DBB-B45A-4B78DF4A0964}" dt="2022-01-26T18:09:10.999" v="50" actId="6264"/>
          <ac:spMkLst>
            <pc:docMk/>
            <pc:sldMk cId="999892674" sldId="278"/>
            <ac:spMk id="9" creationId="{899AB1E9-512F-4F78-8B62-C60E355E50AC}"/>
          </ac:spMkLst>
        </pc:spChg>
        <pc:spChg chg="add del mod">
          <ac:chgData name="Kraus Ivan" userId="65059584-c3f9-497c-93a2-5f597ddd408c" providerId="ADAL" clId="{98793DAC-6870-4DBB-B45A-4B78DF4A0964}" dt="2022-01-26T18:09:10.999" v="50" actId="6264"/>
          <ac:spMkLst>
            <pc:docMk/>
            <pc:sldMk cId="999892674" sldId="278"/>
            <ac:spMk id="10" creationId="{C0CB8055-4668-416D-9890-B0425D7F5563}"/>
          </ac:spMkLst>
        </pc:spChg>
        <pc:spChg chg="add del mod">
          <ac:chgData name="Kraus Ivan" userId="65059584-c3f9-497c-93a2-5f597ddd408c" providerId="ADAL" clId="{98793DAC-6870-4DBB-B45A-4B78DF4A0964}" dt="2022-01-26T18:09:10.999" v="50" actId="6264"/>
          <ac:spMkLst>
            <pc:docMk/>
            <pc:sldMk cId="999892674" sldId="278"/>
            <ac:spMk id="11" creationId="{066D977F-BB74-4BFC-8FC8-ADE49C67D060}"/>
          </ac:spMkLst>
        </pc:spChg>
      </pc:sldChg>
      <pc:sldChg chg="modSp add mod">
        <pc:chgData name="Kraus Ivan" userId="65059584-c3f9-497c-93a2-5f597ddd408c" providerId="ADAL" clId="{98793DAC-6870-4DBB-B45A-4B78DF4A0964}" dt="2022-01-26T18:10:00.590" v="76" actId="20577"/>
        <pc:sldMkLst>
          <pc:docMk/>
          <pc:sldMk cId="3533571342" sldId="279"/>
        </pc:sldMkLst>
        <pc:spChg chg="mod">
          <ac:chgData name="Kraus Ivan" userId="65059584-c3f9-497c-93a2-5f597ddd408c" providerId="ADAL" clId="{98793DAC-6870-4DBB-B45A-4B78DF4A0964}" dt="2022-01-26T18:10:00.590" v="76" actId="20577"/>
          <ac:spMkLst>
            <pc:docMk/>
            <pc:sldMk cId="3533571342" sldId="27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AFF2C-4EAD-42DE-ACEB-72F1B226224B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F56E6-9F50-46FF-86E8-A8B75DCBA8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99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F56E6-9F50-46FF-86E8-A8B75DCBA88D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99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D0F87DFE-2B14-435D-8E02-76568DBBDE94}"/>
              </a:ext>
            </a:extLst>
          </p:cNvPr>
          <p:cNvSpPr/>
          <p:nvPr userDrawn="1"/>
        </p:nvSpPr>
        <p:spPr>
          <a:xfrm>
            <a:off x="552450" y="1404937"/>
            <a:ext cx="11087099" cy="40481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9523" y="4659408"/>
            <a:ext cx="10692954" cy="577658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200" b="0">
                <a:latin typeface="Bree Serif" panose="02000503040000020004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Autor</a:t>
            </a:r>
            <a:endParaRPr lang="en-US"/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749524" y="2271712"/>
            <a:ext cx="10692953" cy="2171700"/>
          </a:xfrm>
          <a:noFill/>
        </p:spPr>
        <p:txBody>
          <a:bodyPr anchor="ctr">
            <a:normAutofit/>
          </a:bodyPr>
          <a:lstStyle>
            <a:lvl1pPr algn="ctr">
              <a:defRPr sz="6000" b="0">
                <a:latin typeface="Bree Serif" panose="02000503040000020004" pitchFamily="2" charset="-18"/>
              </a:defRPr>
            </a:lvl1pPr>
          </a:lstStyle>
          <a:p>
            <a:r>
              <a:rPr lang="cs-CZ"/>
              <a:t>Název přednášky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105185" y="1528762"/>
            <a:ext cx="198163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cs-CZ" sz="1800" b="0">
                <a:solidFill>
                  <a:schemeClr val="tx1"/>
                </a:solidFill>
                <a:latin typeface="Bree Serif" panose="02000503040000020004" pitchFamily="2" charset="-18"/>
              </a:rPr>
              <a:t>Dopplerův </a:t>
            </a:r>
            <a:r>
              <a:rPr lang="cs-CZ" sz="1800" b="0" err="1">
                <a:solidFill>
                  <a:schemeClr val="tx1"/>
                </a:solidFill>
                <a:latin typeface="Bree Serif" panose="02000503040000020004" pitchFamily="2" charset="-18"/>
              </a:rPr>
              <a:t>MaFIn</a:t>
            </a:r>
            <a:endParaRPr lang="cs-CZ" sz="1800" b="0">
              <a:solidFill>
                <a:schemeClr val="tx1"/>
              </a:solidFill>
              <a:latin typeface="Bree Serif" panose="02000503040000020004" pitchFamily="2" charset="-1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C67ADB7-0344-4D3C-93E7-4FB20390F8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3" y="1528762"/>
            <a:ext cx="843655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84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BFB9D22-D692-43BA-95F3-1AEA1887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27.01.2020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759135F-D047-4107-AD81-AE17F04C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A0D744-FE69-4BC9-9E9B-F4213A9E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37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14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8324" y="1825624"/>
            <a:ext cx="10023476" cy="4395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r>
              <a:rPr lang="cs-CZ"/>
              <a:t>27.01.2020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r>
              <a:rPr lang="cs-CZ"/>
              <a:t>Dopplerův MaFIn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fld id="{5ABFE8E4-ECE1-4C4B-AEE7-D2FD7977888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 descr="Obsah obrázku stůl, jídlo, papír, dřevěné&#10;&#10;Popis byl vytvořen automaticky">
            <a:extLst>
              <a:ext uri="{FF2B5EF4-FFF2-40B4-BE49-F238E27FC236}">
                <a16:creationId xmlns:a16="http://schemas.microsoft.com/office/drawing/2014/main" id="{9861A014-F727-40F8-8899-06DB6A08B2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" t="35567" r="3491" b="35422"/>
          <a:stretch/>
        </p:blipFill>
        <p:spPr>
          <a:xfrm rot="16200000">
            <a:off x="-2643073" y="2627426"/>
            <a:ext cx="6857999" cy="160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2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Bree Serif" panose="02000503040000020004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>
                <a:latin typeface="Bree Serif"/>
              </a:rPr>
              <a:t>Michal Bernat &amp; Eliška Koudelková &amp; Barbora </a:t>
            </a:r>
            <a:r>
              <a:rPr lang="cs-CZ" err="1">
                <a:latin typeface="Bree Serif"/>
              </a:rPr>
              <a:t>Schlöglová</a:t>
            </a:r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52451" y="2173915"/>
            <a:ext cx="11110070" cy="2171700"/>
          </a:xfrm>
        </p:spPr>
        <p:txBody>
          <a:bodyPr>
            <a:normAutofit fontScale="90000"/>
          </a:bodyPr>
          <a:lstStyle/>
          <a:p>
            <a:r>
              <a:rPr lang="cs-CZ">
                <a:latin typeface="Bree Serif"/>
              </a:rPr>
              <a:t>Nekonečno a narozeninová oslava</a:t>
            </a:r>
            <a:br>
              <a:rPr lang="cs-CZ">
                <a:latin typeface="Bree Serif"/>
              </a:rPr>
            </a:br>
            <a:r>
              <a:rPr lang="cs-CZ" sz="3600">
                <a:latin typeface="Bree Serif"/>
              </a:rPr>
              <a:t>&amp;</a:t>
            </a:r>
            <a:br>
              <a:rPr lang="cs-CZ" sz="3600">
                <a:latin typeface="Bree Serif"/>
              </a:rPr>
            </a:br>
            <a:r>
              <a:rPr lang="cs-CZ" sz="3600">
                <a:latin typeface="Bree Serif"/>
              </a:rPr>
              <a:t>spočetné a nespočetné nekonečné množiny</a:t>
            </a:r>
            <a:endParaRPr lang="cs-CZ" sz="3600"/>
          </a:p>
        </p:txBody>
      </p:sp>
    </p:spTree>
    <p:extLst>
      <p:ext uri="{BB962C8B-B14F-4D97-AF65-F5344CB8AC3E}">
        <p14:creationId xmlns:p14="http://schemas.microsoft.com/office/powerpoint/2010/main" val="1857873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51D91F-338E-4DFE-A053-350277112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Bree Serif"/>
              </a:rPr>
              <a:t>Fronta u zadního vchodu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6A25DD-3AD2-4F8F-9916-3BB810491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Bree Serif"/>
              </a:rPr>
              <a:t>Všechna místa u nekonečného stolu jsou plná</a:t>
            </a:r>
          </a:p>
          <a:p>
            <a:r>
              <a:rPr lang="cs-CZ">
                <a:latin typeface="Bree Serif"/>
              </a:rPr>
              <a:t>U zadních dveří se mezitím vytvořila druhá nekonečná fronta</a:t>
            </a:r>
          </a:p>
          <a:p>
            <a:r>
              <a:rPr lang="cs-CZ">
                <a:latin typeface="Bree Serif"/>
              </a:rPr>
              <a:t>Můžeme ji pozvat na oslavu?</a:t>
            </a:r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E15AD5-8994-4E2E-AF27-64C0620DA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6253E9-458C-4BAC-8247-A1A80884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35BD10-3375-4D33-B112-BB887305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3EA0ADB-C0EB-4972-BFD0-A3F5250E5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0" y="3751239"/>
            <a:ext cx="8742784" cy="49080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FBB3DD5-6F63-4014-96B7-D7F3430C1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9798" y="3539125"/>
            <a:ext cx="266567" cy="21077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9681638-CC99-489B-8676-42C233D22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957" y="4439175"/>
            <a:ext cx="4000187" cy="69019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1CF8641-514F-4F8B-B7CD-0719B7C85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8324" y="5127629"/>
            <a:ext cx="4339454" cy="109354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AAE9FAB-869A-4147-8C67-42668D9102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0805" y="4726064"/>
            <a:ext cx="216973" cy="16118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8984A9C-809F-40DF-9F14-DC0A5F9C58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5878" y="5331416"/>
            <a:ext cx="382848" cy="70261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2497009-D58C-4AF3-9E86-3BCBFB2FA2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9172" y="4549116"/>
            <a:ext cx="495337" cy="62675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E940AA8-FAFA-4B2C-8AFF-D28ED82CDE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9298" y="4383759"/>
            <a:ext cx="616007" cy="154002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5E6E32BB-82FF-4812-8E0A-2F1D34B30A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9354" y="5166103"/>
            <a:ext cx="616007" cy="15400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9753957-BBBD-45EA-AD2A-CA512085E2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3487" y="5498436"/>
            <a:ext cx="220299" cy="16107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DF7E7218-FC8C-4E51-9D16-DC16F17D3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521" y="4784271"/>
            <a:ext cx="392541" cy="31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02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22D64C-A2F8-439D-A32D-11CC7E5AA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Bree Serif"/>
              </a:rPr>
              <a:t>Co s druhou frontou?</a:t>
            </a:r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E030EA-E53B-4138-8947-FA150864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081E25-4B11-4443-BC17-5893FEFA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</a:t>
            </a:r>
            <a:r>
              <a:rPr lang="cs-CZ" err="1"/>
              <a:t>MaFIn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5D71E8-A1B9-4E58-873B-49DD9B8BD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A17DB18-A163-49BF-B1DD-79528C3EF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489" y="3213829"/>
            <a:ext cx="4046310" cy="1635743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070E7E-C3A0-4C17-94FE-865B25724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Bree Serif"/>
              </a:rPr>
              <a:t>I nyní můžeme všechny hosty usadit</a:t>
            </a:r>
          </a:p>
          <a:p>
            <a:r>
              <a:rPr lang="cs-CZ">
                <a:latin typeface="Bree Serif"/>
              </a:rPr>
              <a:t>Řekneme každému, aby se podíval na číslo svojí židle, vynásobil ho dvěma a přesunul se na nové místo s tímto číslem</a:t>
            </a:r>
          </a:p>
          <a:p>
            <a:pPr lvl="1"/>
            <a:r>
              <a:rPr lang="cs-CZ">
                <a:latin typeface="Bree Serif"/>
              </a:rPr>
              <a:t>Host na místě 1 se přesune na místo 2</a:t>
            </a:r>
            <a:endParaRPr lang="cs-CZ"/>
          </a:p>
          <a:p>
            <a:pPr lvl="1"/>
            <a:r>
              <a:rPr lang="cs-CZ">
                <a:latin typeface="Bree Serif"/>
              </a:rPr>
              <a:t>Host na místě 2 se přesune na místo 4</a:t>
            </a:r>
          </a:p>
          <a:p>
            <a:pPr lvl="1"/>
            <a:r>
              <a:rPr lang="cs-CZ">
                <a:latin typeface="Bree Serif"/>
              </a:rPr>
              <a:t>…</a:t>
            </a:r>
            <a:endParaRPr lang="cs-CZ"/>
          </a:p>
          <a:p>
            <a:r>
              <a:rPr lang="cs-CZ">
                <a:latin typeface="Bree Serif"/>
              </a:rPr>
              <a:t>Díky tomu se uvolní všechna lichá místa</a:t>
            </a:r>
          </a:p>
          <a:p>
            <a:pPr lvl="1"/>
            <a:r>
              <a:rPr lang="cs-CZ">
                <a:latin typeface="Bree Serif"/>
              </a:rPr>
              <a:t>Celá fronta si tak má kam sednout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4770B57-2776-4A57-A156-69C30C94F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5530" y="3356442"/>
            <a:ext cx="392541" cy="31038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F953DF9-992A-4230-9854-A9F298247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010" y="3146926"/>
            <a:ext cx="337476" cy="59230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6C531D7-6B67-4E3A-87F3-3CEE85392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446" y="3243347"/>
            <a:ext cx="337476" cy="49588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787301F0-45CA-4A5B-9597-5199C11C7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834" y="3213829"/>
            <a:ext cx="300095" cy="528739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6350F2D8-08C0-47E6-9152-C16FF7A11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8685" y="3226918"/>
            <a:ext cx="370804" cy="528739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C2451A14-C2DB-454F-9311-C4E7EAD476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7278" y="3243347"/>
            <a:ext cx="273232" cy="512310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72C3A8FD-35FE-440C-987A-B905AB70CE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09792" y="3213829"/>
            <a:ext cx="300095" cy="5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83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1996F7-0F30-449D-9138-C8816735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Bree Serif"/>
              </a:rPr>
              <a:t>Jak to, že to funguje?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27C598-35E4-4540-8CE9-6CE070530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Bree Serif"/>
              </a:rPr>
              <a:t>Znovu hledáme zobrazení množiny hostů na množinu židlí</a:t>
            </a:r>
          </a:p>
          <a:p>
            <a:pPr lvl="1"/>
            <a:r>
              <a:rPr lang="cs-CZ">
                <a:latin typeface="Bree Serif"/>
              </a:rPr>
              <a:t>Množina hostů: {a</a:t>
            </a:r>
            <a:r>
              <a:rPr lang="cs-CZ" baseline="-25000">
                <a:latin typeface="Bree Serif"/>
              </a:rPr>
              <a:t>1</a:t>
            </a:r>
            <a:r>
              <a:rPr lang="cs-CZ">
                <a:latin typeface="Bree Serif"/>
              </a:rPr>
              <a:t>; a</a:t>
            </a:r>
            <a:r>
              <a:rPr lang="cs-CZ" baseline="-25000">
                <a:latin typeface="Bree Serif"/>
              </a:rPr>
              <a:t>2</a:t>
            </a:r>
            <a:r>
              <a:rPr lang="cs-CZ">
                <a:latin typeface="Bree Serif"/>
              </a:rPr>
              <a:t>; a</a:t>
            </a:r>
            <a:r>
              <a:rPr lang="cs-CZ" baseline="-25000">
                <a:latin typeface="Bree Serif"/>
              </a:rPr>
              <a:t>3</a:t>
            </a:r>
            <a:r>
              <a:rPr lang="cs-CZ">
                <a:latin typeface="Bree Serif"/>
              </a:rPr>
              <a:t>; …}; { b</a:t>
            </a:r>
            <a:r>
              <a:rPr lang="cs-CZ" baseline="-25000">
                <a:latin typeface="Bree Serif"/>
              </a:rPr>
              <a:t>1</a:t>
            </a:r>
            <a:r>
              <a:rPr lang="cs-CZ">
                <a:latin typeface="Bree Serif"/>
              </a:rPr>
              <a:t>; b</a:t>
            </a:r>
            <a:r>
              <a:rPr lang="cs-CZ" baseline="-25000">
                <a:latin typeface="Bree Serif"/>
              </a:rPr>
              <a:t>2</a:t>
            </a:r>
            <a:r>
              <a:rPr lang="cs-CZ">
                <a:latin typeface="Bree Serif"/>
              </a:rPr>
              <a:t>; b</a:t>
            </a:r>
            <a:r>
              <a:rPr lang="cs-CZ" baseline="-25000">
                <a:latin typeface="Bree Serif"/>
              </a:rPr>
              <a:t>3</a:t>
            </a:r>
            <a:r>
              <a:rPr lang="cs-CZ">
                <a:latin typeface="Bree Serif"/>
              </a:rPr>
              <a:t>; ...}</a:t>
            </a:r>
          </a:p>
          <a:p>
            <a:pPr lvl="1"/>
            <a:r>
              <a:rPr lang="cs-CZ">
                <a:latin typeface="Bree Serif"/>
              </a:rPr>
              <a:t>Množina židlí: {1; 2; 3; ...} -&gt; {1; 3; 5; ...} ; {2; 4; 6; ...}</a:t>
            </a:r>
          </a:p>
          <a:p>
            <a:r>
              <a:rPr lang="cs-CZ">
                <a:latin typeface="Bree Serif"/>
              </a:rPr>
              <a:t>Takové zobrazení vypadá například takto:</a:t>
            </a:r>
          </a:p>
          <a:p>
            <a:pPr lvl="1"/>
            <a:r>
              <a:rPr lang="cs-CZ">
                <a:latin typeface="Bree Serif"/>
              </a:rPr>
              <a:t>a</a:t>
            </a:r>
            <a:r>
              <a:rPr lang="cs-CZ" baseline="-25000">
                <a:latin typeface="Bree Serif"/>
              </a:rPr>
              <a:t>1</a:t>
            </a:r>
            <a:r>
              <a:rPr lang="cs-CZ">
                <a:latin typeface="Bree Serif"/>
              </a:rPr>
              <a:t> → 1</a:t>
            </a:r>
          </a:p>
          <a:p>
            <a:pPr lvl="1"/>
            <a:r>
              <a:rPr lang="cs-CZ">
                <a:latin typeface="Bree Serif"/>
              </a:rPr>
              <a:t>b</a:t>
            </a:r>
            <a:r>
              <a:rPr lang="cs-CZ" baseline="-25000">
                <a:latin typeface="Bree Serif"/>
              </a:rPr>
              <a:t>1</a:t>
            </a:r>
            <a:r>
              <a:rPr lang="cs-CZ">
                <a:latin typeface="Bree Serif"/>
              </a:rPr>
              <a:t> → 2</a:t>
            </a:r>
          </a:p>
          <a:p>
            <a:pPr lvl="1"/>
            <a:r>
              <a:rPr lang="cs-CZ">
                <a:latin typeface="Bree Serif"/>
              </a:rPr>
              <a:t>a</a:t>
            </a:r>
            <a:r>
              <a:rPr lang="cs-CZ" baseline="-25000">
                <a:latin typeface="Bree Serif"/>
              </a:rPr>
              <a:t>2</a:t>
            </a:r>
            <a:r>
              <a:rPr lang="cs-CZ">
                <a:latin typeface="Bree Serif"/>
              </a:rPr>
              <a:t> → 3</a:t>
            </a:r>
          </a:p>
          <a:p>
            <a:pPr lvl="1"/>
            <a:r>
              <a:rPr lang="cs-CZ">
                <a:latin typeface="Bree Serif"/>
              </a:rPr>
              <a:t>b</a:t>
            </a:r>
            <a:r>
              <a:rPr lang="cs-CZ" baseline="-25000">
                <a:latin typeface="Bree Serif"/>
              </a:rPr>
              <a:t>2</a:t>
            </a:r>
            <a:r>
              <a:rPr lang="cs-CZ">
                <a:latin typeface="Bree Serif"/>
              </a:rPr>
              <a:t> → 4</a:t>
            </a:r>
          </a:p>
          <a:p>
            <a:pPr lvl="1"/>
            <a:r>
              <a:rPr lang="cs-CZ">
                <a:latin typeface="Bree Serif"/>
              </a:rPr>
              <a:t>...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70B0AF-CC58-421E-8766-2B6FD7695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002AD8-6F26-49F2-99F9-900DB7E0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2175CC-8D8D-441F-A4F1-2462F636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724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3AD6A-12C7-43C3-95DD-07C9178B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/>
              <a:t>Třetí situace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A2B4F8-A2CD-4B61-BAC3-34919B018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Stejný nekonečný stůl s židlemi</a:t>
            </a:r>
          </a:p>
          <a:p>
            <a:r>
              <a:rPr lang="cs-CZ"/>
              <a:t>Nekonečná řada vchodů</a:t>
            </a:r>
          </a:p>
          <a:p>
            <a:pPr lvl="1"/>
            <a:r>
              <a:rPr lang="cs-CZ"/>
              <a:t>U každého z nich nekonečně dlouhá fronta</a:t>
            </a:r>
          </a:p>
          <a:p>
            <a:r>
              <a:rPr lang="cs-CZ"/>
              <a:t>Můžeme usadit všechny hosty?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66ED1B-4A26-44B1-A20F-C7859F04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B2265B-FE4B-4FF2-904A-2B08B145A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580444-8B28-4FBD-9817-83C28406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10D4EB9-96BE-4C10-817D-1988FC597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95" y="3742662"/>
            <a:ext cx="4929844" cy="56147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4535C50-D5F7-462F-A1D3-A7B767E7E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96" y="4323821"/>
            <a:ext cx="4929844" cy="56147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9FBF91E-A471-4ABC-8A89-4AC587E36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96" y="4980121"/>
            <a:ext cx="4929856" cy="56147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C84751F-F9DF-4AD0-BE5A-5356726FF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83" y="5561280"/>
            <a:ext cx="4929856" cy="56147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4D57DA7-CE8A-4303-B0F1-AD1EC243D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835" y="3899573"/>
            <a:ext cx="295275" cy="24765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683BBA3-82A9-4A8B-AA2E-702527A1B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049" y="4480732"/>
            <a:ext cx="295275" cy="24765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257AF2FC-79D0-47AD-BA07-85027008D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049" y="5137032"/>
            <a:ext cx="295275" cy="247650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2F5E0359-326E-4645-889A-8709AE842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823" y="5788822"/>
            <a:ext cx="295275" cy="24765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85EEF3B9-0796-4807-82B6-7D159D3B3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538" y="6242625"/>
            <a:ext cx="16192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77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99E65E0A-7998-4388-B4FD-F3BF89D75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655" y="4298210"/>
            <a:ext cx="3617960" cy="245835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59574A8-FC4C-4570-8830-750281DD2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666" y="4341476"/>
            <a:ext cx="3051947" cy="19472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C43ABE4-EF55-4702-A763-3A52FB316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461" y="4298211"/>
            <a:ext cx="3483346" cy="245835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C9F9C71-7352-47AC-9EE6-02ED3CE9F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/>
              <a:t>Třetí situace – co s tím?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6A4776-3148-4465-9C94-51FC284CF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I v tomto případě dostanou všichni hosté kousek dortu</a:t>
            </a:r>
          </a:p>
          <a:p>
            <a:r>
              <a:rPr lang="cs-CZ"/>
              <a:t>Budeme postupovat „v trojúhelníku“:</a:t>
            </a:r>
          </a:p>
          <a:p>
            <a:pPr lvl="1"/>
            <a:r>
              <a:rPr lang="cs-CZ"/>
              <a:t>Nejprve usadíme 1. hosta z 1. fronty</a:t>
            </a:r>
          </a:p>
          <a:p>
            <a:pPr lvl="1"/>
            <a:r>
              <a:rPr lang="cs-CZ"/>
              <a:t>Následně 1. hosta z 2. fronty a 2. hosta z 1. fronty</a:t>
            </a:r>
          </a:p>
          <a:p>
            <a:pPr lvl="1"/>
            <a:r>
              <a:rPr lang="cs-CZ"/>
              <a:t>Poté 3. hosta z 1. fronty, 2. hosta z 2. fronty a 1. hosta ze 3. fronty</a:t>
            </a:r>
          </a:p>
          <a:p>
            <a:pPr lvl="1"/>
            <a:r>
              <a:rPr lang="cs-CZ"/>
              <a:t>…</a:t>
            </a:r>
          </a:p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45868F-0390-4C27-9590-7EF681730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D39B-1177-42A3-AC79-7B7FE543E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E8FE1D-BD87-406F-B953-4EC8DFE6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989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E1C5A-137D-433F-9D1B-95E33F7F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Bree Serif"/>
              </a:rPr>
              <a:t>Čtvrtá situace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933F1E-FA87-41B8-A435-1D73FF747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Bree Serif"/>
              </a:rPr>
              <a:t>Stále ten stejný nekonečný stůl s židlemi</a:t>
            </a:r>
            <a:endParaRPr lang="cs-CZ"/>
          </a:p>
          <a:p>
            <a:r>
              <a:rPr lang="cs-CZ">
                <a:latin typeface="Bree Serif"/>
              </a:rPr>
              <a:t>Přišla nekonečně velká skupina hostů</a:t>
            </a:r>
            <a:endParaRPr lang="cs-CZ"/>
          </a:p>
          <a:p>
            <a:pPr lvl="1"/>
            <a:r>
              <a:rPr lang="cs-CZ">
                <a:latin typeface="Bree Serif"/>
              </a:rPr>
              <a:t>Hosté jsou vysocí mezi 1 a 2 metry tak, že ke každé možné výšce je ve skupině právě jeden člověk, který je tak vysoký</a:t>
            </a:r>
          </a:p>
          <a:p>
            <a:pPr lvl="1"/>
            <a:r>
              <a:rPr lang="cs-CZ">
                <a:latin typeface="Bree Serif"/>
              </a:rPr>
              <a:t>To znamená, že ke každému reálnému číslu mezi 1 a 2 je ve skupině právě jeden host</a:t>
            </a:r>
          </a:p>
          <a:p>
            <a:r>
              <a:rPr lang="cs-CZ">
                <a:latin typeface="Bree Serif"/>
              </a:rPr>
              <a:t>Můžeme i nyní všechny usadit?</a:t>
            </a:r>
          </a:p>
          <a:p>
            <a:pPr lvl="1"/>
            <a:r>
              <a:rPr lang="cs-CZ">
                <a:latin typeface="Bree Serif"/>
              </a:rPr>
              <a:t>Ne.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15959E-0612-4033-A5D1-83E2D41D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116645-673A-467F-AB38-141F278E5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A470BC-FD71-46DC-8486-E1289419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27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388C2F-1217-4EAB-8C60-5F228E622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/>
              <a:t>Důkaz sporem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023B0B-3BDE-4041-82CB-D7D6E27A3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Dokážeme, že nemůžeme nikdy usadit všechny hosty</a:t>
            </a:r>
          </a:p>
          <a:p>
            <a:r>
              <a:rPr lang="cs-CZ"/>
              <a:t>Použijeme takzvaný důkaz sporem</a:t>
            </a:r>
          </a:p>
          <a:p>
            <a:pPr lvl="1"/>
            <a:r>
              <a:rPr lang="cs-CZ"/>
              <a:t>Nejprve budeme předpokládat, že všechny hosty usadit můžeme</a:t>
            </a:r>
          </a:p>
          <a:p>
            <a:pPr lvl="1"/>
            <a:r>
              <a:rPr lang="cs-CZ"/>
              <a:t>Postupně se ale dostaneme k něčemu, co určitě není pravda</a:t>
            </a:r>
          </a:p>
          <a:p>
            <a:pPr lvl="1"/>
            <a:r>
              <a:rPr lang="cs-CZ"/>
              <a:t>Tím zjistíme, že náš předpoklad byl špatný, a proto všechny hosty usadit nemůžeme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AFECDE-BE39-4275-A3D9-104BA30880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F32AD2-E097-4D0A-A504-0675F8BD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8A8B97-3D8D-48A4-AC83-52F86BCE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800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900CAF-836B-45BD-8A7F-C0B0E2D5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/>
              <a:t>Dokazujeme (1)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70296A-0C10-47F5-83F1-6BE7184B7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Budeme předpokládat, že všichni hosté mají svoje místo</a:t>
            </a:r>
          </a:p>
          <a:p>
            <a:r>
              <a:rPr lang="cs-CZ"/>
              <a:t>Každý host je jednoznačně určen svou výškou</a:t>
            </a:r>
          </a:p>
          <a:p>
            <a:pPr lvl="1"/>
            <a:r>
              <a:rPr lang="cs-CZ"/>
              <a:t>Výška může být libovolné reálné číslo</a:t>
            </a:r>
          </a:p>
          <a:p>
            <a:pPr lvl="1"/>
            <a:r>
              <a:rPr lang="cs-CZ"/>
              <a:t>Můžeme ji tedy vyjádřit číslem s nekonečným počtem číslic za desetinnou čárkou</a:t>
            </a:r>
          </a:p>
          <a:p>
            <a:pPr lvl="1"/>
            <a:r>
              <a:rPr lang="cs-CZ"/>
              <a:t>Například:</a:t>
            </a:r>
          </a:p>
          <a:p>
            <a:pPr lvl="2"/>
            <a:r>
              <a:rPr lang="cs-CZ"/>
              <a:t>1,500000000...</a:t>
            </a:r>
          </a:p>
          <a:p>
            <a:pPr lvl="2"/>
            <a:r>
              <a:rPr lang="cs-CZ"/>
              <a:t>1,333333333...</a:t>
            </a:r>
          </a:p>
          <a:p>
            <a:pPr lvl="2"/>
            <a:r>
              <a:rPr lang="cs-CZ"/>
              <a:t>1,414213562...</a:t>
            </a:r>
          </a:p>
          <a:p>
            <a:pPr lvl="2"/>
            <a:r>
              <a:rPr lang="cs-CZ"/>
              <a:t>1,618033988...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A8B377-DD03-4D21-8BF2-4E145B9D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E1DAEB-01F5-4B27-94E3-3AE6F6FF4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06FAD3-7C73-4816-89BB-F47F8706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436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7C1970-6C37-4949-B033-E69C3A4F9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/>
              <a:t>Dokazujeme (2)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E541E3-EBA7-425D-A69C-E68F8B2E0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Vytvoříme seznam všech hostů a židlí, na kterých sedí:</a:t>
            </a:r>
          </a:p>
          <a:p>
            <a:pPr lvl="1"/>
            <a:r>
              <a:rPr lang="cs-CZ"/>
              <a:t>Na židli 1 sedí host vysoký 1,500000000... m</a:t>
            </a:r>
          </a:p>
          <a:p>
            <a:pPr lvl="1"/>
            <a:r>
              <a:rPr lang="cs-CZ"/>
              <a:t>Na židli 2 sedí host vysoký 1,333333333... m</a:t>
            </a:r>
          </a:p>
          <a:p>
            <a:pPr lvl="1"/>
            <a:r>
              <a:rPr lang="cs-CZ"/>
              <a:t>Na židli 3 sedí host vysoký 1,414213562... m</a:t>
            </a:r>
          </a:p>
          <a:p>
            <a:pPr lvl="1"/>
            <a:r>
              <a:rPr lang="cs-CZ"/>
              <a:t>Na židli 4 sedí host vysoký 1,618033988... m</a:t>
            </a:r>
          </a:p>
          <a:p>
            <a:pPr lvl="1"/>
            <a:r>
              <a:rPr lang="cs-CZ"/>
              <a:t>…</a:t>
            </a:r>
          </a:p>
          <a:p>
            <a:r>
              <a:rPr lang="cs-CZ"/>
              <a:t>Nyní najdeme výšku hosta, který nesedí na žádné židli</a:t>
            </a:r>
          </a:p>
          <a:p>
            <a:pPr lvl="1"/>
            <a:r>
              <a:rPr lang="cs-CZ"/>
              <a:t>První číslice za desetinnou čárkou je jiná než u prvního hosta</a:t>
            </a:r>
          </a:p>
          <a:p>
            <a:pPr lvl="1"/>
            <a:r>
              <a:rPr lang="cs-CZ"/>
              <a:t>Druhá číslice za desetinnou čárkou je jiná než u druhého hosta</a:t>
            </a:r>
          </a:p>
          <a:p>
            <a:pPr lvl="1"/>
            <a:r>
              <a:rPr lang="cs-CZ"/>
              <a:t>...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6A5BCD-CB62-4CBB-9D9D-FF3E673401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16ACAB-9EAC-427A-8C4D-155EDC72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581652-1940-425B-B2E2-7542952C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883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E2E1DCE-7C71-469F-9EF7-8BCA78C53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641" y="1221326"/>
            <a:ext cx="2547432" cy="281464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F12C763-91CE-4573-A6DC-78DD59D65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/>
              <a:t>Dokazujeme (3)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B73C59-644F-4474-8FD9-CE4E3E2F8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r>
              <a:rPr lang="cs-CZ"/>
              <a:t>Nalezené číslo je různé od všech čísel v seznamu</a:t>
            </a:r>
          </a:p>
          <a:p>
            <a:pPr lvl="1"/>
            <a:r>
              <a:rPr lang="cs-CZ"/>
              <a:t>Host s touto výškou proto nemá místo u stolu</a:t>
            </a:r>
          </a:p>
          <a:p>
            <a:r>
              <a:rPr lang="cs-CZ"/>
              <a:t>To je ale v rozporu s naším předpokladem</a:t>
            </a:r>
          </a:p>
          <a:p>
            <a:pPr lvl="1"/>
            <a:r>
              <a:rPr lang="cs-CZ"/>
              <a:t>Nikdy proto nemůžeme usadit všechny hosty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3147A8-89EE-4141-9BF5-113870025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E0DAB6-37CD-42C8-82BF-D0FCF2590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41582D-B9D5-4606-8441-FFD83E333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918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B9074-B9EA-4CAE-967F-ADAE1274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/>
              <a:t>První situace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E50043-52D9-4643-B69E-1BE27B9F8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Narozeninová oslava</a:t>
            </a:r>
          </a:p>
          <a:p>
            <a:r>
              <a:rPr lang="cs-CZ"/>
              <a:t>Stůl se 30 židlemi</a:t>
            </a:r>
          </a:p>
          <a:p>
            <a:pPr lvl="1"/>
            <a:r>
              <a:rPr lang="cs-CZ"/>
              <a:t>Židle jsou označené čísly od 1 do 30</a:t>
            </a:r>
          </a:p>
          <a:p>
            <a:pPr lvl="1"/>
            <a:r>
              <a:rPr lang="cs-CZ"/>
              <a:t>U každé židle jeden kousek dortu</a:t>
            </a:r>
          </a:p>
          <a:p>
            <a:r>
              <a:rPr lang="cs-CZ"/>
              <a:t>Přijelo 30 hostů</a:t>
            </a:r>
          </a:p>
          <a:p>
            <a:r>
              <a:rPr lang="cs-CZ"/>
              <a:t>Otázka – jak usadit všechny hosty?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5E50FE-65A4-4224-88F5-7D6C28F1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E33D88-1F66-469E-9D48-A827558D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DA85CF-44BE-41F6-B822-095710DE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5DD222A-F2DA-497E-B4C8-20F7522CD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477" y="4670404"/>
            <a:ext cx="10263197" cy="115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64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EA325-0DF4-453C-AE40-ED99B8E2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/>
              <a:t>Shrnutí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0C36C2-014D-4B1F-B6EC-B39D6844F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Nekonečné množiny prvků se dají rozdělit na spočetné a nespočetné</a:t>
            </a:r>
          </a:p>
          <a:p>
            <a:r>
              <a:rPr lang="cs-CZ"/>
              <a:t>Spočetné: můžeme množinu zobrazit na množinu přirozených čísel</a:t>
            </a:r>
          </a:p>
          <a:p>
            <a:pPr lvl="1"/>
            <a:r>
              <a:rPr lang="cs-CZ"/>
              <a:t>Můžeme je očíslovat – usadit na očíslované židle</a:t>
            </a:r>
          </a:p>
          <a:p>
            <a:r>
              <a:rPr lang="cs-CZ"/>
              <a:t>Nespočetné: nemůžeme zobrazit na množinu přirozených čísel</a:t>
            </a:r>
          </a:p>
          <a:p>
            <a:pPr lvl="1"/>
            <a:r>
              <a:rPr lang="cs-CZ"/>
              <a:t>Důkaz: </a:t>
            </a:r>
            <a:r>
              <a:rPr lang="cs-CZ" err="1"/>
              <a:t>Cantorova</a:t>
            </a:r>
            <a:r>
              <a:rPr lang="cs-CZ"/>
              <a:t> diagonální metoda – vždy dokážeme najít prvek, který ještě nebyl přiřazen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F900FA-21C4-4DC9-96BB-7C9DFD9A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E72F22-FEB9-4401-B685-32F2F946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942D2A-B848-4E16-8F75-F6C9C6FE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892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49523" y="2476154"/>
            <a:ext cx="10692953" cy="2171700"/>
          </a:xfrm>
        </p:spPr>
        <p:txBody>
          <a:bodyPr>
            <a:normAutofit/>
          </a:bodyPr>
          <a:lstStyle/>
          <a:p>
            <a:r>
              <a:rPr lang="cs-CZ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353357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AF176DB2-6857-4DA0-B800-6BFD68A61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531" y="4719274"/>
            <a:ext cx="10327795" cy="5992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5124235-23C2-46F8-9342-0A563612D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/>
              <a:t>První situace – co s tím?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51F2C0-D7D8-4637-BB7D-E9BA2CF20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Očíslujeme hosty od 1 do 30</a:t>
            </a:r>
          </a:p>
          <a:p>
            <a:r>
              <a:rPr lang="cs-CZ"/>
              <a:t>Host číslo 1 si sedne na židli číslo 1</a:t>
            </a:r>
          </a:p>
          <a:p>
            <a:r>
              <a:rPr lang="cs-CZ"/>
              <a:t>Host číslo 2 si sedne na židli číslo 2</a:t>
            </a:r>
            <a:endParaRPr lang="en-US"/>
          </a:p>
          <a:p>
            <a:r>
              <a:rPr lang="cs-CZ"/>
              <a:t>…</a:t>
            </a:r>
          </a:p>
          <a:p>
            <a:r>
              <a:rPr lang="cs-CZ"/>
              <a:t>Host číslo 30 si sedne na židli číslo 30</a:t>
            </a:r>
          </a:p>
          <a:p>
            <a:r>
              <a:rPr lang="cs-CZ"/>
              <a:t>Žádný host nezbyl - problém je vyřešen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755E33-6B68-4D7D-B08E-2665712E3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18FA71-F6F3-42ED-9165-A0156A6E5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344CBD-AACD-41F0-BC19-774C5790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EA03C52-DBB9-4611-BF93-C468C2843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858" y="5296604"/>
            <a:ext cx="10585142" cy="99057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628BA16-0C6E-4CBF-BF86-E51FEAF8F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329" y="5240983"/>
            <a:ext cx="10241997" cy="18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57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E60E3-DECA-43CB-B5E5-74A255EE6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/>
              <a:t>Zobrazení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3A1515-E143-49D0-B4BE-F5F4FA4E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Předpis, který každému prvku z jedné množiny přiřazuje právě jeden prvek druhé množiny</a:t>
            </a:r>
          </a:p>
          <a:p>
            <a:r>
              <a:rPr lang="cs-CZ"/>
              <a:t>Náš případ – zobrazení množiny hostů na množinu židlí</a:t>
            </a:r>
          </a:p>
          <a:p>
            <a:pPr lvl="1"/>
            <a:r>
              <a:rPr lang="cs-CZ"/>
              <a:t>Každému hostu přiřazuje právě jednu židli</a:t>
            </a:r>
          </a:p>
          <a:p>
            <a:r>
              <a:rPr lang="cs-CZ"/>
              <a:t>Prosté zobrazení = dva různé prvky se nemohou zobrazovat na jeden stejný prvek</a:t>
            </a:r>
          </a:p>
          <a:p>
            <a:pPr lvl="1"/>
            <a:r>
              <a:rPr lang="cs-CZ"/>
              <a:t>Na žádnou židli se nemůže posadit více než jeden host</a:t>
            </a:r>
          </a:p>
          <a:p>
            <a:pPr lvl="1"/>
            <a:r>
              <a:rPr lang="cs-CZ"/>
              <a:t>V našem případě měly obě množiny stejnou velikost (30 hostů a 30 židlí), proto jsme mohli najít prosté zobrazení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6E5321-E51E-47CC-8EB6-9C1291DBE8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899293-47E5-4B8C-8EC5-64D3A0768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CCD9C9-7331-4EB0-AF2A-FF6D2E43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16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ázek 26">
            <a:extLst>
              <a:ext uri="{FF2B5EF4-FFF2-40B4-BE49-F238E27FC236}">
                <a16:creationId xmlns:a16="http://schemas.microsoft.com/office/drawing/2014/main" id="{8B6F4067-D11E-41A5-98EF-76AA579E5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571" y="5134756"/>
            <a:ext cx="591979" cy="108641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985F90B-74C0-4422-BF16-7B496221B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229" y="4860519"/>
            <a:ext cx="6662964" cy="167906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1B9649B-DF93-42E6-B2DC-93B2A9427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/>
              <a:t>Druhá situace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6C573A-1E8F-4988-9419-6E1AD56F4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Nekonečně dlouhý stůl</a:t>
            </a:r>
          </a:p>
          <a:p>
            <a:pPr lvl="1"/>
            <a:r>
              <a:rPr lang="cs-CZ"/>
              <a:t>Židle jsou označeny přirozenými čísly – 1, 2, 3, 4, …</a:t>
            </a:r>
          </a:p>
          <a:p>
            <a:r>
              <a:rPr lang="cs-CZ"/>
              <a:t>Nekonečně dlouhá fronta lidí</a:t>
            </a:r>
          </a:p>
          <a:p>
            <a:r>
              <a:rPr lang="cs-CZ"/>
              <a:t>Jak usadit všechny čekající hosty?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D4AEF9-4986-4CF9-9377-AA110A2C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705CCD-F38A-471A-A40B-D07A76247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06FF2C-0CCE-460D-9DAF-29947738A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13861888-AA21-4351-B958-D602BD22A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302" y="4184111"/>
            <a:ext cx="5958750" cy="986346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2C2616DD-3C5E-4E5D-A16F-08C5B2FCE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4169" y="4552136"/>
            <a:ext cx="333375" cy="24765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C7596F8F-4884-47F2-BE99-0F4442EA46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0171" y="4332404"/>
            <a:ext cx="563101" cy="712495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C0ED9C9B-A43C-4522-AADF-4BDC50815D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1310" y="4144165"/>
            <a:ext cx="952500" cy="238125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33A3EA71-78A8-4B66-9E3C-CC5B978AA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6585" y="4969635"/>
            <a:ext cx="952500" cy="238125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69E0926A-4F75-4ACB-ADCC-30DD11630E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3041" y="5538127"/>
            <a:ext cx="340636" cy="249067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0E9924C2-8AEC-4292-8772-5BD2AAB05C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10764" y="4552136"/>
            <a:ext cx="40957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9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67E970FC-0F50-465F-89B6-FE50B0022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0" y="5594300"/>
            <a:ext cx="4339454" cy="109354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C41B9D9-36DE-4421-BC30-789BFD44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/>
              <a:t>Druhá situace – co s tím?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7C4FA8-253B-4C1E-B073-4D6A70FA3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Podobně jako v první situaci najdeme prosté zobrazení množiny hostů na množinu židlí</a:t>
            </a:r>
          </a:p>
          <a:p>
            <a:r>
              <a:rPr lang="cs-CZ"/>
              <a:t>První host ve frontě si sedne na židli číslo 1</a:t>
            </a:r>
          </a:p>
          <a:p>
            <a:r>
              <a:rPr lang="cs-CZ"/>
              <a:t>Druhý host ve frontě si sedne na židli číslo 2</a:t>
            </a:r>
          </a:p>
          <a:p>
            <a:r>
              <a:rPr lang="cs-CZ"/>
              <a:t>…</a:t>
            </a:r>
          </a:p>
          <a:p>
            <a:r>
              <a:rPr lang="cs-CZ"/>
              <a:t>Každý host ve frontě má jednoznačně přiřazenou židli</a:t>
            </a:r>
          </a:p>
          <a:p>
            <a:pPr lvl="1"/>
            <a:r>
              <a:rPr lang="cs-CZ"/>
              <a:t>Žádný host proto nezbyde - problém je vyřešen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8BDC9D-6A2A-420D-B6AB-317AA17E3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C90B7F-04F4-4060-8199-80B9C2D95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8A3AB9-9712-4EB4-B276-1D16836D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E7D61D4-3EEA-4E66-82FC-478BFE1FD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818" y="5864666"/>
            <a:ext cx="259985" cy="47713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7F4440D-3E64-42FE-91F8-DEA116CAC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272" y="5065096"/>
            <a:ext cx="3878178" cy="64195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344307B-EA1F-4373-AB4A-D35DAEA70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970" y="5433121"/>
            <a:ext cx="216973" cy="16118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424E26D-63AC-4450-9B1B-40B2826615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0804" y="5258032"/>
            <a:ext cx="336374" cy="42561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0C61DFF-6A34-4EB0-8B8F-B1F9C36BAB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8792" y="5145009"/>
            <a:ext cx="418319" cy="10458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6B90EF1-0B6F-427F-A2E6-B512673314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4294" y="5699353"/>
            <a:ext cx="418319" cy="10458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39AE04F-A14E-45BA-8AD4-91541B1988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8427" y="6031686"/>
            <a:ext cx="149601" cy="10938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379397E-644E-4746-975B-50CED25359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1461" y="5317522"/>
            <a:ext cx="266567" cy="21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11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96E34D-71B0-4A4E-83D0-52D49BD5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/>
              <a:t>Přichází opozdilec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9225A3-6C17-4F8F-98C4-83E8EF107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Všechna místa u nekonečného stolu jsou již zaplněna</a:t>
            </a:r>
          </a:p>
          <a:p>
            <a:r>
              <a:rPr lang="cs-CZ"/>
              <a:t>Za dveřmi se objevil ještě jeden host</a:t>
            </a:r>
          </a:p>
          <a:p>
            <a:r>
              <a:rPr lang="cs-CZ"/>
              <a:t>Můžeme ho někam usadit?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40D45C-2592-4B16-A281-F172D3B1A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293668-D5FD-4C2D-B78A-9053E813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0C69D5-10D5-4F71-9EE0-674B4465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1FA2529-CBBE-4A11-975B-1CCB19E61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495" y="3976895"/>
            <a:ext cx="4000187" cy="69019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ECAA159-CD66-4F09-8BEE-9617E3BB7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862" y="4665349"/>
            <a:ext cx="4339454" cy="10935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9630D94-2447-4F65-99EA-C15341911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343" y="4263784"/>
            <a:ext cx="216973" cy="16118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03FBBB8-3151-4E03-B9BC-6EABA399B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416" y="4869136"/>
            <a:ext cx="382848" cy="70261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E232E79-F722-4362-BC86-72287A2AF9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8710" y="4086836"/>
            <a:ext cx="495337" cy="62675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42F0E35-218B-4F36-B6ED-D7D5B06880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8836" y="3921479"/>
            <a:ext cx="616007" cy="1540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979A7BD-3A44-47CB-92E0-FF1ABB0DC4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8892" y="4703823"/>
            <a:ext cx="616007" cy="1540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23B0ADE-CD21-4320-9EFB-73A4479210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3025" y="5036156"/>
            <a:ext cx="220299" cy="16107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F165F82-003E-48E6-BC57-31B649502F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6059" y="4321991"/>
            <a:ext cx="392541" cy="31038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2AFB959E-8FCF-416A-B626-F8104F7B65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5660" y="4086836"/>
            <a:ext cx="1281174" cy="149470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F06CEF54-E495-4681-90CF-2A31693259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8075" y="4131705"/>
            <a:ext cx="404911" cy="40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9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5304C5AE-FB5C-4503-9EBC-C4945237C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357" y="5251940"/>
            <a:ext cx="4654246" cy="14048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F18741A-F9FD-46E8-AC9D-2A0AF165E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300" y="5185952"/>
            <a:ext cx="758113" cy="88446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805D2EE-F64B-46C9-BEB0-D73BD8D95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765" y="5251940"/>
            <a:ext cx="239599" cy="2395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F174FCA-74F5-418D-9633-AA421CB87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/>
              <a:t>Co s opozdilcem?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5F7D24-3BAF-4240-B3CC-087A5EE6F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Ačkoli jsou všechna místa plná, můžeme pro nového hosta najít židli</a:t>
            </a:r>
          </a:p>
          <a:p>
            <a:r>
              <a:rPr lang="cs-CZ"/>
              <a:t>Řekneme všem, aby se posunuli o jedno místo dál</a:t>
            </a:r>
          </a:p>
          <a:p>
            <a:pPr lvl="1"/>
            <a:r>
              <a:rPr lang="cs-CZ"/>
              <a:t>Host na místě 1 se posune na místo 2</a:t>
            </a:r>
          </a:p>
          <a:p>
            <a:pPr lvl="1"/>
            <a:r>
              <a:rPr lang="cs-CZ"/>
              <a:t>Host na místě 2 se posune na místo 3</a:t>
            </a:r>
          </a:p>
          <a:p>
            <a:pPr lvl="1"/>
            <a:r>
              <a:rPr lang="cs-CZ"/>
              <a:t>…</a:t>
            </a:r>
          </a:p>
          <a:p>
            <a:r>
              <a:rPr lang="cs-CZ"/>
              <a:t>Místo 1 je najednou volné – opozdilec si může sednout</a:t>
            </a:r>
          </a:p>
          <a:p>
            <a:r>
              <a:rPr lang="cs-CZ"/>
              <a:t>Nikdo přitom nezůstane stát – každý se má kam posunout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E18FE2-CD6F-4BD9-A42C-A05D5C71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3C4DA4-9B45-4D4D-A3E4-DEC7A4EC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</a:t>
            </a:r>
            <a:r>
              <a:rPr lang="cs-CZ" err="1"/>
              <a:t>MaFIn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3B3B8D-FA6B-471D-9F99-64C7CB1E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225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1996F7-0F30-449D-9138-C8816735F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/>
              <a:t>Jak to, že to funguje?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27C598-35E4-4540-8CE9-6CE070530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Hledali jsme zobrazení množiny hostů na množinu židlí</a:t>
            </a:r>
          </a:p>
          <a:p>
            <a:pPr lvl="1"/>
            <a:r>
              <a:rPr lang="cs-CZ"/>
              <a:t>Množina hostů: {opozdilec; 1; 2; 3; ...}</a:t>
            </a:r>
          </a:p>
          <a:p>
            <a:pPr lvl="1"/>
            <a:r>
              <a:rPr lang="cs-CZ"/>
              <a:t>Množina židlí: {1; 2; 3; ...}</a:t>
            </a:r>
          </a:p>
          <a:p>
            <a:r>
              <a:rPr lang="cs-CZ"/>
              <a:t>Hledané zobrazení vypadá takto:</a:t>
            </a:r>
          </a:p>
          <a:p>
            <a:pPr lvl="1"/>
            <a:r>
              <a:rPr lang="cs-CZ"/>
              <a:t>Opozdilec → 1</a:t>
            </a:r>
          </a:p>
          <a:p>
            <a:pPr lvl="1"/>
            <a:r>
              <a:rPr lang="cs-CZ"/>
              <a:t>1 → 2</a:t>
            </a:r>
          </a:p>
          <a:p>
            <a:pPr lvl="1"/>
            <a:r>
              <a:rPr lang="cs-CZ"/>
              <a:t>2 → 3</a:t>
            </a:r>
          </a:p>
          <a:p>
            <a:pPr lvl="1"/>
            <a:r>
              <a:rPr lang="cs-CZ"/>
              <a:t>…</a:t>
            </a:r>
          </a:p>
          <a:p>
            <a:r>
              <a:rPr lang="cs-CZ"/>
              <a:t>Žádná z množin nemá „poslední prvek“, proto žádný prvek nezbyde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70B0AF-CC58-421E-8766-2B6FD76951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002AD8-6F26-49F2-99F9-900DB7E0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2175CC-8D8D-441F-A4F1-2462F636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1414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1" id="{C5B81125-6E84-4F4C-BD8B-26F35B859F95}" vid="{525AAA4E-249F-4EEA-A217-141F78C19635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Motiv_2019</Template>
  <Application>Microsoft Office PowerPoint</Application>
  <PresentationFormat>Widescreen</PresentationFormat>
  <Slides>21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Motiv1</vt:lpstr>
      <vt:lpstr>Nekonečno a narozeninová oslava &amp; spočetné a nespočetné nekonečné množiny</vt:lpstr>
      <vt:lpstr>První situace</vt:lpstr>
      <vt:lpstr>První situace – co s tím?</vt:lpstr>
      <vt:lpstr>Zobrazení</vt:lpstr>
      <vt:lpstr>Druhá situace</vt:lpstr>
      <vt:lpstr>Druhá situace – co s tím?</vt:lpstr>
      <vt:lpstr>Přichází opozdilec</vt:lpstr>
      <vt:lpstr>Co s opozdilcem?</vt:lpstr>
      <vt:lpstr>Jak to, že to funguje?</vt:lpstr>
      <vt:lpstr>Fronta u zadního vchodu</vt:lpstr>
      <vt:lpstr>Co s druhou frontou?</vt:lpstr>
      <vt:lpstr>Jak to, že to funguje?</vt:lpstr>
      <vt:lpstr>Třetí situace</vt:lpstr>
      <vt:lpstr>Třetí situace – co s tím?</vt:lpstr>
      <vt:lpstr>Čtvrtá situace</vt:lpstr>
      <vt:lpstr>Důkaz sporem</vt:lpstr>
      <vt:lpstr>Dokazujeme (1)</vt:lpstr>
      <vt:lpstr>Dokazujeme (2)</vt:lpstr>
      <vt:lpstr>Dokazujeme (3)</vt:lpstr>
      <vt:lpstr>Shrnutí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MaFIn</dc:title>
  <dc:creator>Vojtech Svandelik;Ivan Kraus</dc:creator>
  <cp:revision>1</cp:revision>
  <dcterms:created xsi:type="dcterms:W3CDTF">2016-10-28T15:41:46Z</dcterms:created>
  <dcterms:modified xsi:type="dcterms:W3CDTF">2022-01-26T18:18:20Z</dcterms:modified>
</cp:coreProperties>
</file>