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2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5" r:id="rId16"/>
    <p:sldId id="272" r:id="rId17"/>
    <p:sldId id="273" r:id="rId18"/>
    <p:sldId id="274" r:id="rId19"/>
    <p:sldId id="265" r:id="rId20"/>
    <p:sldId id="2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B8733-550E-40C9-8166-7D07771643DB}" v="158" dt="2022-01-26T20:42:23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us Ivan" userId="65059584-c3f9-497c-93a2-5f597ddd408c" providerId="ADAL" clId="{17AB8733-550E-40C9-8166-7D07771643DB}"/>
    <pc:docChg chg="undo redo custSel modSld">
      <pc:chgData name="Kraus Ivan" userId="65059584-c3f9-497c-93a2-5f597ddd408c" providerId="ADAL" clId="{17AB8733-550E-40C9-8166-7D07771643DB}" dt="2022-01-26T20:42:23.175" v="185" actId="20577"/>
      <pc:docMkLst>
        <pc:docMk/>
      </pc:docMkLst>
      <pc:sldChg chg="addSp delSp modSp mod chgLayout">
        <pc:chgData name="Kraus Ivan" userId="65059584-c3f9-497c-93a2-5f597ddd408c" providerId="ADAL" clId="{17AB8733-550E-40C9-8166-7D07771643DB}" dt="2022-01-26T20:24:44.802" v="0" actId="6264"/>
        <pc:sldMkLst>
          <pc:docMk/>
          <pc:sldMk cId="3550619279" sldId="256"/>
        </pc:sldMkLst>
        <pc:spChg chg="mod ord">
          <ac:chgData name="Kraus Ivan" userId="65059584-c3f9-497c-93a2-5f597ddd408c" providerId="ADAL" clId="{17AB8733-550E-40C9-8166-7D07771643DB}" dt="2022-01-26T20:24:44.802" v="0" actId="6264"/>
          <ac:spMkLst>
            <pc:docMk/>
            <pc:sldMk cId="3550619279" sldId="256"/>
            <ac:spMk id="2" creationId="{9C3BAC7D-0578-459B-BFF9-7606F68F2EBF}"/>
          </ac:spMkLst>
        </pc:spChg>
        <pc:spChg chg="mod ord">
          <ac:chgData name="Kraus Ivan" userId="65059584-c3f9-497c-93a2-5f597ddd408c" providerId="ADAL" clId="{17AB8733-550E-40C9-8166-7D07771643DB}" dt="2022-01-26T20:24:44.802" v="0" actId="6264"/>
          <ac:spMkLst>
            <pc:docMk/>
            <pc:sldMk cId="3550619279" sldId="256"/>
            <ac:spMk id="3" creationId="{29897FA2-0DF7-4D5C-9D30-32A24E576B7F}"/>
          </ac:spMkLst>
        </pc:spChg>
        <pc:spChg chg="add del mod">
          <ac:chgData name="Kraus Ivan" userId="65059584-c3f9-497c-93a2-5f597ddd408c" providerId="ADAL" clId="{17AB8733-550E-40C9-8166-7D07771643DB}" dt="2022-01-26T20:24:44.802" v="0" actId="6264"/>
          <ac:spMkLst>
            <pc:docMk/>
            <pc:sldMk cId="3550619279" sldId="256"/>
            <ac:spMk id="4" creationId="{E352DB0D-5267-45CE-8692-47C9EACC1F72}"/>
          </ac:spMkLst>
        </pc:spChg>
        <pc:spChg chg="add del mod">
          <ac:chgData name="Kraus Ivan" userId="65059584-c3f9-497c-93a2-5f597ddd408c" providerId="ADAL" clId="{17AB8733-550E-40C9-8166-7D07771643DB}" dt="2022-01-26T20:24:44.802" v="0" actId="6264"/>
          <ac:spMkLst>
            <pc:docMk/>
            <pc:sldMk cId="3550619279" sldId="256"/>
            <ac:spMk id="5" creationId="{D0B37509-2622-4EC3-B287-E9BDF3FE1DA2}"/>
          </ac:spMkLst>
        </pc:spChg>
      </pc:sldChg>
      <pc:sldChg chg="addSp delSp modSp mod addAnim delAnim chgLayout">
        <pc:chgData name="Kraus Ivan" userId="65059584-c3f9-497c-93a2-5f597ddd408c" providerId="ADAL" clId="{17AB8733-550E-40C9-8166-7D07771643DB}" dt="2022-01-26T20:25:15.977" v="4" actId="6264"/>
        <pc:sldMkLst>
          <pc:docMk/>
          <pc:sldMk cId="4039281984" sldId="257"/>
        </pc:sldMkLst>
        <pc:spChg chg="mod ord">
          <ac:chgData name="Kraus Ivan" userId="65059584-c3f9-497c-93a2-5f597ddd408c" providerId="ADAL" clId="{17AB8733-550E-40C9-8166-7D07771643DB}" dt="2022-01-26T20:25:15.977" v="4" actId="6264"/>
          <ac:spMkLst>
            <pc:docMk/>
            <pc:sldMk cId="4039281984" sldId="257"/>
            <ac:spMk id="2" creationId="{6D8AD304-1E12-4D56-BF84-FEF58C2A8502}"/>
          </ac:spMkLst>
        </pc:spChg>
        <pc:spChg chg="mod ord">
          <ac:chgData name="Kraus Ivan" userId="65059584-c3f9-497c-93a2-5f597ddd408c" providerId="ADAL" clId="{17AB8733-550E-40C9-8166-7D07771643DB}" dt="2022-01-26T20:25:15.977" v="4" actId="6264"/>
          <ac:spMkLst>
            <pc:docMk/>
            <pc:sldMk cId="4039281984" sldId="257"/>
            <ac:spMk id="3" creationId="{DDEF1FA0-C2E2-4DF6-811E-00D09F000023}"/>
          </ac:spMkLst>
        </pc:spChg>
        <pc:spChg chg="mod ord">
          <ac:chgData name="Kraus Ivan" userId="65059584-c3f9-497c-93a2-5f597ddd408c" providerId="ADAL" clId="{17AB8733-550E-40C9-8166-7D07771643DB}" dt="2022-01-26T20:25:15.977" v="4" actId="6264"/>
          <ac:spMkLst>
            <pc:docMk/>
            <pc:sldMk cId="4039281984" sldId="257"/>
            <ac:spMk id="4" creationId="{874222C2-0D1A-4257-8CDF-1907A3E1CB37}"/>
          </ac:spMkLst>
        </pc:spChg>
        <pc:spChg chg="mod ord">
          <ac:chgData name="Kraus Ivan" userId="65059584-c3f9-497c-93a2-5f597ddd408c" providerId="ADAL" clId="{17AB8733-550E-40C9-8166-7D07771643DB}" dt="2022-01-26T20:25:15.977" v="4" actId="6264"/>
          <ac:spMkLst>
            <pc:docMk/>
            <pc:sldMk cId="4039281984" sldId="257"/>
            <ac:spMk id="5" creationId="{36A0AF9C-ABA9-432E-90EB-865707003949}"/>
          </ac:spMkLst>
        </pc:spChg>
        <pc:spChg chg="mod ord">
          <ac:chgData name="Kraus Ivan" userId="65059584-c3f9-497c-93a2-5f597ddd408c" providerId="ADAL" clId="{17AB8733-550E-40C9-8166-7D07771643DB}" dt="2022-01-26T20:25:15.977" v="4" actId="6264"/>
          <ac:spMkLst>
            <pc:docMk/>
            <pc:sldMk cId="4039281984" sldId="257"/>
            <ac:spMk id="6" creationId="{605FAEF7-3499-4820-910F-907488C1FCBA}"/>
          </ac:spMkLst>
        </pc:spChg>
        <pc:spChg chg="add del mod">
          <ac:chgData name="Kraus Ivan" userId="65059584-c3f9-497c-93a2-5f597ddd408c" providerId="ADAL" clId="{17AB8733-550E-40C9-8166-7D07771643DB}" dt="2022-01-26T20:25:13.092" v="2" actId="6264"/>
          <ac:spMkLst>
            <pc:docMk/>
            <pc:sldMk cId="4039281984" sldId="257"/>
            <ac:spMk id="7" creationId="{2D953B20-D034-4D2B-A6DA-9F50ECC9F6C6}"/>
          </ac:spMkLst>
        </pc:spChg>
        <pc:spChg chg="add del mod">
          <ac:chgData name="Kraus Ivan" userId="65059584-c3f9-497c-93a2-5f597ddd408c" providerId="ADAL" clId="{17AB8733-550E-40C9-8166-7D07771643DB}" dt="2022-01-26T20:25:13.092" v="2" actId="6264"/>
          <ac:spMkLst>
            <pc:docMk/>
            <pc:sldMk cId="4039281984" sldId="257"/>
            <ac:spMk id="8" creationId="{E366EB6F-7124-45E8-BDCB-327E7E5CD0FB}"/>
          </ac:spMkLst>
        </pc:spChg>
        <pc:spChg chg="add del mod">
          <ac:chgData name="Kraus Ivan" userId="65059584-c3f9-497c-93a2-5f597ddd408c" providerId="ADAL" clId="{17AB8733-550E-40C9-8166-7D07771643DB}" dt="2022-01-26T20:25:13.092" v="2" actId="6264"/>
          <ac:spMkLst>
            <pc:docMk/>
            <pc:sldMk cId="4039281984" sldId="257"/>
            <ac:spMk id="9" creationId="{E6646A88-44A8-44F8-8921-9D30CC357A5B}"/>
          </ac:spMkLst>
        </pc:spChg>
        <pc:spChg chg="add del mod">
          <ac:chgData name="Kraus Ivan" userId="65059584-c3f9-497c-93a2-5f597ddd408c" providerId="ADAL" clId="{17AB8733-550E-40C9-8166-7D07771643DB}" dt="2022-01-26T20:25:13.092" v="2" actId="6264"/>
          <ac:spMkLst>
            <pc:docMk/>
            <pc:sldMk cId="4039281984" sldId="257"/>
            <ac:spMk id="10" creationId="{0A149043-2248-4E0C-AC0C-463E005239CD}"/>
          </ac:spMkLst>
        </pc:spChg>
        <pc:spChg chg="add del mod">
          <ac:chgData name="Kraus Ivan" userId="65059584-c3f9-497c-93a2-5f597ddd408c" providerId="ADAL" clId="{17AB8733-550E-40C9-8166-7D07771643DB}" dt="2022-01-26T20:25:13.092" v="2" actId="6264"/>
          <ac:spMkLst>
            <pc:docMk/>
            <pc:sldMk cId="4039281984" sldId="257"/>
            <ac:spMk id="11" creationId="{7BA6C219-4D08-4A48-80AE-5DF0718C52C6}"/>
          </ac:spMkLst>
        </pc:spChg>
        <pc:spChg chg="add del mod">
          <ac:chgData name="Kraus Ivan" userId="65059584-c3f9-497c-93a2-5f597ddd408c" providerId="ADAL" clId="{17AB8733-550E-40C9-8166-7D07771643DB}" dt="2022-01-26T20:25:15.977" v="4" actId="6264"/>
          <ac:spMkLst>
            <pc:docMk/>
            <pc:sldMk cId="4039281984" sldId="257"/>
            <ac:spMk id="12" creationId="{9DFDCC86-0B01-4F48-8B24-0409846D4109}"/>
          </ac:spMkLst>
        </pc:spChg>
        <pc:spChg chg="add del mod">
          <ac:chgData name="Kraus Ivan" userId="65059584-c3f9-497c-93a2-5f597ddd408c" providerId="ADAL" clId="{17AB8733-550E-40C9-8166-7D07771643DB}" dt="2022-01-26T20:25:15.977" v="4" actId="6264"/>
          <ac:spMkLst>
            <pc:docMk/>
            <pc:sldMk cId="4039281984" sldId="257"/>
            <ac:spMk id="13" creationId="{E4405D0E-B882-4128-9E58-230BBA4C3173}"/>
          </ac:spMkLst>
        </pc:spChg>
        <pc:spChg chg="add del mod">
          <ac:chgData name="Kraus Ivan" userId="65059584-c3f9-497c-93a2-5f597ddd408c" providerId="ADAL" clId="{17AB8733-550E-40C9-8166-7D07771643DB}" dt="2022-01-26T20:25:15.977" v="4" actId="6264"/>
          <ac:spMkLst>
            <pc:docMk/>
            <pc:sldMk cId="4039281984" sldId="257"/>
            <ac:spMk id="14" creationId="{C98A4DFF-FADC-4708-B83A-96EC901AC4B3}"/>
          </ac:spMkLst>
        </pc:spChg>
        <pc:spChg chg="add del mod">
          <ac:chgData name="Kraus Ivan" userId="65059584-c3f9-497c-93a2-5f597ddd408c" providerId="ADAL" clId="{17AB8733-550E-40C9-8166-7D07771643DB}" dt="2022-01-26T20:25:15.977" v="4" actId="6264"/>
          <ac:spMkLst>
            <pc:docMk/>
            <pc:sldMk cId="4039281984" sldId="257"/>
            <ac:spMk id="15" creationId="{57F7EF86-A9B1-4603-85D1-CBE645E73E2F}"/>
          </ac:spMkLst>
        </pc:spChg>
        <pc:spChg chg="add del mod">
          <ac:chgData name="Kraus Ivan" userId="65059584-c3f9-497c-93a2-5f597ddd408c" providerId="ADAL" clId="{17AB8733-550E-40C9-8166-7D07771643DB}" dt="2022-01-26T20:25:15.977" v="4" actId="6264"/>
          <ac:spMkLst>
            <pc:docMk/>
            <pc:sldMk cId="4039281984" sldId="257"/>
            <ac:spMk id="16" creationId="{E8332B50-D6C5-494A-A5BF-C5FCCE1B4A91}"/>
          </ac:spMkLst>
        </pc:spChg>
      </pc:sldChg>
      <pc:sldChg chg="addSp delSp modSp mod chgLayout">
        <pc:chgData name="Kraus Ivan" userId="65059584-c3f9-497c-93a2-5f597ddd408c" providerId="ADAL" clId="{17AB8733-550E-40C9-8166-7D07771643DB}" dt="2022-01-26T20:25:18.360" v="5" actId="6264"/>
        <pc:sldMkLst>
          <pc:docMk/>
          <pc:sldMk cId="1923921736" sldId="258"/>
        </pc:sldMkLst>
        <pc:spChg chg="mod ord">
          <ac:chgData name="Kraus Ivan" userId="65059584-c3f9-497c-93a2-5f597ddd408c" providerId="ADAL" clId="{17AB8733-550E-40C9-8166-7D07771643DB}" dt="2022-01-26T20:25:18.360" v="5" actId="6264"/>
          <ac:spMkLst>
            <pc:docMk/>
            <pc:sldMk cId="1923921736" sldId="258"/>
            <ac:spMk id="2" creationId="{B0B23953-1D50-4947-8948-D3D983886555}"/>
          </ac:spMkLst>
        </pc:spChg>
        <pc:spChg chg="mod ord">
          <ac:chgData name="Kraus Ivan" userId="65059584-c3f9-497c-93a2-5f597ddd408c" providerId="ADAL" clId="{17AB8733-550E-40C9-8166-7D07771643DB}" dt="2022-01-26T20:25:18.360" v="5" actId="6264"/>
          <ac:spMkLst>
            <pc:docMk/>
            <pc:sldMk cId="1923921736" sldId="258"/>
            <ac:spMk id="3" creationId="{15E19D1C-4440-4D6B-ABBA-BF0120A60C76}"/>
          </ac:spMkLst>
        </pc:spChg>
        <pc:spChg chg="mod ord">
          <ac:chgData name="Kraus Ivan" userId="65059584-c3f9-497c-93a2-5f597ddd408c" providerId="ADAL" clId="{17AB8733-550E-40C9-8166-7D07771643DB}" dt="2022-01-26T20:25:18.360" v="5" actId="6264"/>
          <ac:spMkLst>
            <pc:docMk/>
            <pc:sldMk cId="1923921736" sldId="258"/>
            <ac:spMk id="4" creationId="{414D7ADC-E430-4F6B-A1DA-119843A4578E}"/>
          </ac:spMkLst>
        </pc:spChg>
        <pc:spChg chg="mod ord">
          <ac:chgData name="Kraus Ivan" userId="65059584-c3f9-497c-93a2-5f597ddd408c" providerId="ADAL" clId="{17AB8733-550E-40C9-8166-7D07771643DB}" dt="2022-01-26T20:25:18.360" v="5" actId="6264"/>
          <ac:spMkLst>
            <pc:docMk/>
            <pc:sldMk cId="1923921736" sldId="258"/>
            <ac:spMk id="5" creationId="{2E7A7B39-B7A0-412F-9213-EBAEEF7E6F9F}"/>
          </ac:spMkLst>
        </pc:spChg>
        <pc:spChg chg="mod ord">
          <ac:chgData name="Kraus Ivan" userId="65059584-c3f9-497c-93a2-5f597ddd408c" providerId="ADAL" clId="{17AB8733-550E-40C9-8166-7D07771643DB}" dt="2022-01-26T20:25:18.360" v="5" actId="6264"/>
          <ac:spMkLst>
            <pc:docMk/>
            <pc:sldMk cId="1923921736" sldId="258"/>
            <ac:spMk id="6" creationId="{DF0F0228-2126-42CD-9926-197D1F9B8C8A}"/>
          </ac:spMkLst>
        </pc:spChg>
        <pc:spChg chg="add del mod">
          <ac:chgData name="Kraus Ivan" userId="65059584-c3f9-497c-93a2-5f597ddd408c" providerId="ADAL" clId="{17AB8733-550E-40C9-8166-7D07771643DB}" dt="2022-01-26T20:25:18.360" v="5" actId="6264"/>
          <ac:spMkLst>
            <pc:docMk/>
            <pc:sldMk cId="1923921736" sldId="258"/>
            <ac:spMk id="7" creationId="{C6AB6D72-BBA8-47F1-AEDA-A81F99A27DCC}"/>
          </ac:spMkLst>
        </pc:spChg>
        <pc:spChg chg="add del mod">
          <ac:chgData name="Kraus Ivan" userId="65059584-c3f9-497c-93a2-5f597ddd408c" providerId="ADAL" clId="{17AB8733-550E-40C9-8166-7D07771643DB}" dt="2022-01-26T20:25:18.360" v="5" actId="6264"/>
          <ac:spMkLst>
            <pc:docMk/>
            <pc:sldMk cId="1923921736" sldId="258"/>
            <ac:spMk id="8" creationId="{303BC64E-A3CD-4A06-B064-381F180F7CD8}"/>
          </ac:spMkLst>
        </pc:spChg>
        <pc:spChg chg="add del mod">
          <ac:chgData name="Kraus Ivan" userId="65059584-c3f9-497c-93a2-5f597ddd408c" providerId="ADAL" clId="{17AB8733-550E-40C9-8166-7D07771643DB}" dt="2022-01-26T20:25:18.360" v="5" actId="6264"/>
          <ac:spMkLst>
            <pc:docMk/>
            <pc:sldMk cId="1923921736" sldId="258"/>
            <ac:spMk id="9" creationId="{FA1C8818-40E7-4153-995D-88AD38E4476E}"/>
          </ac:spMkLst>
        </pc:spChg>
        <pc:spChg chg="add del mod">
          <ac:chgData name="Kraus Ivan" userId="65059584-c3f9-497c-93a2-5f597ddd408c" providerId="ADAL" clId="{17AB8733-550E-40C9-8166-7D07771643DB}" dt="2022-01-26T20:25:18.360" v="5" actId="6264"/>
          <ac:spMkLst>
            <pc:docMk/>
            <pc:sldMk cId="1923921736" sldId="258"/>
            <ac:spMk id="10" creationId="{6516F295-7BE4-452B-9ABE-E1712400056E}"/>
          </ac:spMkLst>
        </pc:spChg>
        <pc:spChg chg="add del mod">
          <ac:chgData name="Kraus Ivan" userId="65059584-c3f9-497c-93a2-5f597ddd408c" providerId="ADAL" clId="{17AB8733-550E-40C9-8166-7D07771643DB}" dt="2022-01-26T20:25:18.360" v="5" actId="6264"/>
          <ac:spMkLst>
            <pc:docMk/>
            <pc:sldMk cId="1923921736" sldId="258"/>
            <ac:spMk id="11" creationId="{92AC4A49-49EB-45C5-AADF-5B4B7834ABD7}"/>
          </ac:spMkLst>
        </pc:spChg>
      </pc:sldChg>
      <pc:sldChg chg="modSp">
        <pc:chgData name="Kraus Ivan" userId="65059584-c3f9-497c-93a2-5f597ddd408c" providerId="ADAL" clId="{17AB8733-550E-40C9-8166-7D07771643DB}" dt="2022-01-26T20:26:12.078" v="8" actId="20577"/>
        <pc:sldMkLst>
          <pc:docMk/>
          <pc:sldMk cId="2204710790" sldId="260"/>
        </pc:sldMkLst>
        <pc:spChg chg="mod">
          <ac:chgData name="Kraus Ivan" userId="65059584-c3f9-497c-93a2-5f597ddd408c" providerId="ADAL" clId="{17AB8733-550E-40C9-8166-7D07771643DB}" dt="2022-01-26T20:26:12.078" v="8" actId="20577"/>
          <ac:spMkLst>
            <pc:docMk/>
            <pc:sldMk cId="2204710790" sldId="260"/>
            <ac:spMk id="3" creationId="{3E0B7BE6-B7EC-4BEE-AFFF-ECA2A169425F}"/>
          </ac:spMkLst>
        </pc:spChg>
      </pc:sldChg>
      <pc:sldChg chg="modSp">
        <pc:chgData name="Kraus Ivan" userId="65059584-c3f9-497c-93a2-5f597ddd408c" providerId="ADAL" clId="{17AB8733-550E-40C9-8166-7D07771643DB}" dt="2022-01-26T20:26:31.791" v="14" actId="16959"/>
        <pc:sldMkLst>
          <pc:docMk/>
          <pc:sldMk cId="3305456437" sldId="261"/>
        </pc:sldMkLst>
        <pc:spChg chg="mod">
          <ac:chgData name="Kraus Ivan" userId="65059584-c3f9-497c-93a2-5f597ddd408c" providerId="ADAL" clId="{17AB8733-550E-40C9-8166-7D07771643DB}" dt="2022-01-26T20:26:31.791" v="14" actId="16959"/>
          <ac:spMkLst>
            <pc:docMk/>
            <pc:sldMk cId="3305456437" sldId="261"/>
            <ac:spMk id="6" creationId="{15FEB446-C35F-4B7F-97E6-75F1E7C01061}"/>
          </ac:spMkLst>
        </pc:spChg>
      </pc:sldChg>
      <pc:sldChg chg="modSp mod modAnim">
        <pc:chgData name="Kraus Ivan" userId="65059584-c3f9-497c-93a2-5f597ddd408c" providerId="ADAL" clId="{17AB8733-550E-40C9-8166-7D07771643DB}" dt="2022-01-26T20:39:54.778" v="183" actId="20577"/>
        <pc:sldMkLst>
          <pc:docMk/>
          <pc:sldMk cId="2088695337" sldId="262"/>
        </pc:sldMkLst>
        <pc:spChg chg="mod">
          <ac:chgData name="Kraus Ivan" userId="65059584-c3f9-497c-93a2-5f597ddd408c" providerId="ADAL" clId="{17AB8733-550E-40C9-8166-7D07771643DB}" dt="2022-01-26T20:39:54.778" v="183" actId="20577"/>
          <ac:spMkLst>
            <pc:docMk/>
            <pc:sldMk cId="2088695337" sldId="262"/>
            <ac:spMk id="7" creationId="{86BCC1AC-9077-4001-9E73-C7AE809FB09F}"/>
          </ac:spMkLst>
        </pc:spChg>
        <pc:spChg chg="mod">
          <ac:chgData name="Kraus Ivan" userId="65059584-c3f9-497c-93a2-5f597ddd408c" providerId="ADAL" clId="{17AB8733-550E-40C9-8166-7D07771643DB}" dt="2022-01-26T20:27:21.235" v="41"/>
          <ac:spMkLst>
            <pc:docMk/>
            <pc:sldMk cId="2088695337" sldId="262"/>
            <ac:spMk id="8" creationId="{5779A1A4-7C07-4765-AC8C-62225157E951}"/>
          </ac:spMkLst>
        </pc:spChg>
      </pc:sldChg>
      <pc:sldChg chg="modSp">
        <pc:chgData name="Kraus Ivan" userId="65059584-c3f9-497c-93a2-5f597ddd408c" providerId="ADAL" clId="{17AB8733-550E-40C9-8166-7D07771643DB}" dt="2022-01-26T20:27:48.935" v="49"/>
        <pc:sldMkLst>
          <pc:docMk/>
          <pc:sldMk cId="3585356803" sldId="263"/>
        </pc:sldMkLst>
        <pc:spChg chg="mod">
          <ac:chgData name="Kraus Ivan" userId="65059584-c3f9-497c-93a2-5f597ddd408c" providerId="ADAL" clId="{17AB8733-550E-40C9-8166-7D07771643DB}" dt="2022-01-26T20:27:48.935" v="49"/>
          <ac:spMkLst>
            <pc:docMk/>
            <pc:sldMk cId="3585356803" sldId="263"/>
            <ac:spMk id="3" creationId="{4BFBBE4A-047B-4FC8-9065-5770E7A7CEA3}"/>
          </ac:spMkLst>
        </pc:spChg>
      </pc:sldChg>
      <pc:sldChg chg="modSp mod">
        <pc:chgData name="Kraus Ivan" userId="65059584-c3f9-497c-93a2-5f597ddd408c" providerId="ADAL" clId="{17AB8733-550E-40C9-8166-7D07771643DB}" dt="2022-01-26T20:37:17.956" v="181" actId="20577"/>
        <pc:sldMkLst>
          <pc:docMk/>
          <pc:sldMk cId="863818186" sldId="264"/>
        </pc:sldMkLst>
        <pc:spChg chg="mod">
          <ac:chgData name="Kraus Ivan" userId="65059584-c3f9-497c-93a2-5f597ddd408c" providerId="ADAL" clId="{17AB8733-550E-40C9-8166-7D07771643DB}" dt="2022-01-26T20:37:17.956" v="181" actId="20577"/>
          <ac:spMkLst>
            <pc:docMk/>
            <pc:sldMk cId="863818186" sldId="264"/>
            <ac:spMk id="3" creationId="{AD3EA2D8-ADA7-4B55-92AC-CE456085B444}"/>
          </ac:spMkLst>
        </pc:spChg>
      </pc:sldChg>
      <pc:sldChg chg="modSp">
        <pc:chgData name="Kraus Ivan" userId="65059584-c3f9-497c-93a2-5f597ddd408c" providerId="ADAL" clId="{17AB8733-550E-40C9-8166-7D07771643DB}" dt="2022-01-26T20:37:04.045" v="179"/>
        <pc:sldMkLst>
          <pc:docMk/>
          <pc:sldMk cId="3329967207" sldId="265"/>
        </pc:sldMkLst>
        <pc:spChg chg="mod">
          <ac:chgData name="Kraus Ivan" userId="65059584-c3f9-497c-93a2-5f597ddd408c" providerId="ADAL" clId="{17AB8733-550E-40C9-8166-7D07771643DB}" dt="2022-01-26T20:37:04.045" v="179"/>
          <ac:spMkLst>
            <pc:docMk/>
            <pc:sldMk cId="3329967207" sldId="265"/>
            <ac:spMk id="3" creationId="{E649E652-ADBD-4EB2-ABF2-0090A011FEE4}"/>
          </ac:spMkLst>
        </pc:spChg>
      </pc:sldChg>
      <pc:sldChg chg="modSp">
        <pc:chgData name="Kraus Ivan" userId="65059584-c3f9-497c-93a2-5f597ddd408c" providerId="ADAL" clId="{17AB8733-550E-40C9-8166-7D07771643DB}" dt="2022-01-26T20:26:02.801" v="6" actId="16959"/>
        <pc:sldMkLst>
          <pc:docMk/>
          <pc:sldMk cId="1108710725" sldId="266"/>
        </pc:sldMkLst>
        <pc:spChg chg="mod">
          <ac:chgData name="Kraus Ivan" userId="65059584-c3f9-497c-93a2-5f597ddd408c" providerId="ADAL" clId="{17AB8733-550E-40C9-8166-7D07771643DB}" dt="2022-01-26T20:26:02.801" v="6" actId="16959"/>
          <ac:spMkLst>
            <pc:docMk/>
            <pc:sldMk cId="1108710725" sldId="266"/>
            <ac:spMk id="10" creationId="{018BC1FF-223A-458A-BB28-61B6FB0EFA11}"/>
          </ac:spMkLst>
        </pc:spChg>
      </pc:sldChg>
      <pc:sldChg chg="modSp mod">
        <pc:chgData name="Kraus Ivan" userId="65059584-c3f9-497c-93a2-5f597ddd408c" providerId="ADAL" clId="{17AB8733-550E-40C9-8166-7D07771643DB}" dt="2022-01-26T20:28:30.125" v="53" actId="14100"/>
        <pc:sldMkLst>
          <pc:docMk/>
          <pc:sldMk cId="720225030" sldId="269"/>
        </pc:sldMkLst>
        <pc:spChg chg="mod">
          <ac:chgData name="Kraus Ivan" userId="65059584-c3f9-497c-93a2-5f597ddd408c" providerId="ADAL" clId="{17AB8733-550E-40C9-8166-7D07771643DB}" dt="2022-01-26T20:28:30.125" v="53" actId="14100"/>
          <ac:spMkLst>
            <pc:docMk/>
            <pc:sldMk cId="720225030" sldId="269"/>
            <ac:spMk id="3" creationId="{59DCF00E-283E-42C2-8B6F-157610D30FB3}"/>
          </ac:spMkLst>
        </pc:spChg>
      </pc:sldChg>
      <pc:sldChg chg="modSp modAnim">
        <pc:chgData name="Kraus Ivan" userId="65059584-c3f9-497c-93a2-5f597ddd408c" providerId="ADAL" clId="{17AB8733-550E-40C9-8166-7D07771643DB}" dt="2022-01-26T20:29:23.703" v="64" actId="20577"/>
        <pc:sldMkLst>
          <pc:docMk/>
          <pc:sldMk cId="2042518981" sldId="270"/>
        </pc:sldMkLst>
        <pc:spChg chg="mod">
          <ac:chgData name="Kraus Ivan" userId="65059584-c3f9-497c-93a2-5f597ddd408c" providerId="ADAL" clId="{17AB8733-550E-40C9-8166-7D07771643DB}" dt="2022-01-26T20:28:41.681" v="55"/>
          <ac:spMkLst>
            <pc:docMk/>
            <pc:sldMk cId="2042518981" sldId="270"/>
            <ac:spMk id="3" creationId="{69AFEC37-3F73-422B-B96B-04D156DB9F19}"/>
          </ac:spMkLst>
        </pc:spChg>
        <pc:spChg chg="mod">
          <ac:chgData name="Kraus Ivan" userId="65059584-c3f9-497c-93a2-5f597ddd408c" providerId="ADAL" clId="{17AB8733-550E-40C9-8166-7D07771643DB}" dt="2022-01-26T20:29:23.703" v="64" actId="20577"/>
          <ac:spMkLst>
            <pc:docMk/>
            <pc:sldMk cId="2042518981" sldId="270"/>
            <ac:spMk id="8" creationId="{BCD51233-9943-4570-8E7A-512A8EAF5882}"/>
          </ac:spMkLst>
        </pc:spChg>
      </pc:sldChg>
      <pc:sldChg chg="modSp mod modAnim">
        <pc:chgData name="Kraus Ivan" userId="65059584-c3f9-497c-93a2-5f597ddd408c" providerId="ADAL" clId="{17AB8733-550E-40C9-8166-7D07771643DB}" dt="2022-01-26T20:42:23.175" v="185" actId="20577"/>
        <pc:sldMkLst>
          <pc:docMk/>
          <pc:sldMk cId="3533579148" sldId="271"/>
        </pc:sldMkLst>
        <pc:spChg chg="mod">
          <ac:chgData name="Kraus Ivan" userId="65059584-c3f9-497c-93a2-5f597ddd408c" providerId="ADAL" clId="{17AB8733-550E-40C9-8166-7D07771643DB}" dt="2022-01-26T20:42:23.175" v="185" actId="20577"/>
          <ac:spMkLst>
            <pc:docMk/>
            <pc:sldMk cId="3533579148" sldId="271"/>
            <ac:spMk id="7" creationId="{7070A992-B39F-4125-BD9F-2603C0AA9E72}"/>
          </ac:spMkLst>
        </pc:spChg>
        <pc:spChg chg="mod">
          <ac:chgData name="Kraus Ivan" userId="65059584-c3f9-497c-93a2-5f597ddd408c" providerId="ADAL" clId="{17AB8733-550E-40C9-8166-7D07771643DB}" dt="2022-01-26T20:29:38.491" v="68"/>
          <ac:spMkLst>
            <pc:docMk/>
            <pc:sldMk cId="3533579148" sldId="271"/>
            <ac:spMk id="8" creationId="{FB5F2AFC-ADA6-43D0-B12B-C1334FC40C1C}"/>
          </ac:spMkLst>
        </pc:spChg>
        <pc:spChg chg="mod">
          <ac:chgData name="Kraus Ivan" userId="65059584-c3f9-497c-93a2-5f597ddd408c" providerId="ADAL" clId="{17AB8733-550E-40C9-8166-7D07771643DB}" dt="2022-01-26T20:29:51.839" v="72" actId="20577"/>
          <ac:spMkLst>
            <pc:docMk/>
            <pc:sldMk cId="3533579148" sldId="271"/>
            <ac:spMk id="9" creationId="{C20D5AA0-3742-4D6A-B308-889DCC55EC86}"/>
          </ac:spMkLst>
        </pc:spChg>
        <pc:spChg chg="mod">
          <ac:chgData name="Kraus Ivan" userId="65059584-c3f9-497c-93a2-5f597ddd408c" providerId="ADAL" clId="{17AB8733-550E-40C9-8166-7D07771643DB}" dt="2022-01-26T20:30:00.690" v="76" actId="14100"/>
          <ac:spMkLst>
            <pc:docMk/>
            <pc:sldMk cId="3533579148" sldId="271"/>
            <ac:spMk id="10" creationId="{44602967-2873-442F-89BA-667DA1F04193}"/>
          </ac:spMkLst>
        </pc:spChg>
        <pc:spChg chg="mod">
          <ac:chgData name="Kraus Ivan" userId="65059584-c3f9-497c-93a2-5f597ddd408c" providerId="ADAL" clId="{17AB8733-550E-40C9-8166-7D07771643DB}" dt="2022-01-26T20:29:42.934" v="69" actId="1076"/>
          <ac:spMkLst>
            <pc:docMk/>
            <pc:sldMk cId="3533579148" sldId="271"/>
            <ac:spMk id="16" creationId="{F7F7C408-7CC5-4F95-BDAC-FBD78347CF59}"/>
          </ac:spMkLst>
        </pc:spChg>
      </pc:sldChg>
      <pc:sldChg chg="modSp mod modAnim">
        <pc:chgData name="Kraus Ivan" userId="65059584-c3f9-497c-93a2-5f597ddd408c" providerId="ADAL" clId="{17AB8733-550E-40C9-8166-7D07771643DB}" dt="2022-01-26T20:35:11.177" v="162" actId="20577"/>
        <pc:sldMkLst>
          <pc:docMk/>
          <pc:sldMk cId="2409167993" sldId="273"/>
        </pc:sldMkLst>
        <pc:spChg chg="mod">
          <ac:chgData name="Kraus Ivan" userId="65059584-c3f9-497c-93a2-5f597ddd408c" providerId="ADAL" clId="{17AB8733-550E-40C9-8166-7D07771643DB}" dt="2022-01-26T20:33:53.465" v="144" actId="6549"/>
          <ac:spMkLst>
            <pc:docMk/>
            <pc:sldMk cId="2409167993" sldId="273"/>
            <ac:spMk id="3" creationId="{69AFEC37-3F73-422B-B96B-04D156DB9F19}"/>
          </ac:spMkLst>
        </pc:spChg>
        <pc:spChg chg="mod">
          <ac:chgData name="Kraus Ivan" userId="65059584-c3f9-497c-93a2-5f597ddd408c" providerId="ADAL" clId="{17AB8733-550E-40C9-8166-7D07771643DB}" dt="2022-01-26T20:35:04.268" v="161" actId="20577"/>
          <ac:spMkLst>
            <pc:docMk/>
            <pc:sldMk cId="2409167993" sldId="273"/>
            <ac:spMk id="8" creationId="{BCD51233-9943-4570-8E7A-512A8EAF5882}"/>
          </ac:spMkLst>
        </pc:spChg>
      </pc:sldChg>
      <pc:sldChg chg="modSp mod">
        <pc:chgData name="Kraus Ivan" userId="65059584-c3f9-497c-93a2-5f597ddd408c" providerId="ADAL" clId="{17AB8733-550E-40C9-8166-7D07771643DB}" dt="2022-01-26T20:36:08.057" v="174" actId="14100"/>
        <pc:sldMkLst>
          <pc:docMk/>
          <pc:sldMk cId="2071531406" sldId="274"/>
        </pc:sldMkLst>
        <pc:spChg chg="mod">
          <ac:chgData name="Kraus Ivan" userId="65059584-c3f9-497c-93a2-5f597ddd408c" providerId="ADAL" clId="{17AB8733-550E-40C9-8166-7D07771643DB}" dt="2022-01-26T20:35:29.019" v="164"/>
          <ac:spMkLst>
            <pc:docMk/>
            <pc:sldMk cId="2071531406" sldId="274"/>
            <ac:spMk id="7" creationId="{7070A992-B39F-4125-BD9F-2603C0AA9E72}"/>
          </ac:spMkLst>
        </pc:spChg>
        <pc:spChg chg="mod">
          <ac:chgData name="Kraus Ivan" userId="65059584-c3f9-497c-93a2-5f597ddd408c" providerId="ADAL" clId="{17AB8733-550E-40C9-8166-7D07771643DB}" dt="2022-01-26T20:35:40.202" v="168"/>
          <ac:spMkLst>
            <pc:docMk/>
            <pc:sldMk cId="2071531406" sldId="274"/>
            <ac:spMk id="8" creationId="{FB5F2AFC-ADA6-43D0-B12B-C1334FC40C1C}"/>
          </ac:spMkLst>
        </pc:spChg>
        <pc:spChg chg="mod">
          <ac:chgData name="Kraus Ivan" userId="65059584-c3f9-497c-93a2-5f597ddd408c" providerId="ADAL" clId="{17AB8733-550E-40C9-8166-7D07771643DB}" dt="2022-01-26T20:35:48.118" v="171" actId="20577"/>
          <ac:spMkLst>
            <pc:docMk/>
            <pc:sldMk cId="2071531406" sldId="274"/>
            <ac:spMk id="9" creationId="{C20D5AA0-3742-4D6A-B308-889DCC55EC86}"/>
          </ac:spMkLst>
        </pc:spChg>
        <pc:spChg chg="mod">
          <ac:chgData name="Kraus Ivan" userId="65059584-c3f9-497c-93a2-5f597ddd408c" providerId="ADAL" clId="{17AB8733-550E-40C9-8166-7D07771643DB}" dt="2022-01-26T20:36:08.057" v="174" actId="14100"/>
          <ac:spMkLst>
            <pc:docMk/>
            <pc:sldMk cId="2071531406" sldId="274"/>
            <ac:spMk id="10" creationId="{44602967-2873-442F-89BA-667DA1F04193}"/>
          </ac:spMkLst>
        </pc:spChg>
        <pc:spChg chg="mod">
          <ac:chgData name="Kraus Ivan" userId="65059584-c3f9-497c-93a2-5f597ddd408c" providerId="ADAL" clId="{17AB8733-550E-40C9-8166-7D07771643DB}" dt="2022-01-26T20:35:44.190" v="169" actId="1076"/>
          <ac:spMkLst>
            <pc:docMk/>
            <pc:sldMk cId="2071531406" sldId="274"/>
            <ac:spMk id="12" creationId="{2D4D7056-E963-487E-B439-A80595AAF471}"/>
          </ac:spMkLst>
        </pc:spChg>
        <pc:spChg chg="mod">
          <ac:chgData name="Kraus Ivan" userId="65059584-c3f9-497c-93a2-5f597ddd408c" providerId="ADAL" clId="{17AB8733-550E-40C9-8166-7D07771643DB}" dt="2022-01-26T20:35:45.901" v="170" actId="1076"/>
          <ac:spMkLst>
            <pc:docMk/>
            <pc:sldMk cId="2071531406" sldId="274"/>
            <ac:spMk id="13" creationId="{DDCD3029-DF90-4F0E-BCCB-6E73DA9806C9}"/>
          </ac:spMkLst>
        </pc:spChg>
      </pc:sldChg>
      <pc:sldChg chg="modSp">
        <pc:chgData name="Kraus Ivan" userId="65059584-c3f9-497c-93a2-5f597ddd408c" providerId="ADAL" clId="{17AB8733-550E-40C9-8166-7D07771643DB}" dt="2022-01-26T20:30:21.455" v="80"/>
        <pc:sldMkLst>
          <pc:docMk/>
          <pc:sldMk cId="3111547024" sldId="275"/>
        </pc:sldMkLst>
        <pc:spChg chg="mod">
          <ac:chgData name="Kraus Ivan" userId="65059584-c3f9-497c-93a2-5f597ddd408c" providerId="ADAL" clId="{17AB8733-550E-40C9-8166-7D07771643DB}" dt="2022-01-26T20:30:21.455" v="80"/>
          <ac:spMkLst>
            <pc:docMk/>
            <pc:sldMk cId="3111547024" sldId="275"/>
            <ac:spMk id="12" creationId="{62834E61-414A-410E-ABCA-6A9A6BE1FD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5FFB-203D-46DA-BD24-58E49F20FFA8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D763F-C0C1-413A-B1F5-802186B36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0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0F87DFE-2B14-435D-8E02-76568DBBDE94}"/>
              </a:ext>
            </a:extLst>
          </p:cNvPr>
          <p:cNvSpPr/>
          <p:nvPr/>
        </p:nvSpPr>
        <p:spPr>
          <a:xfrm>
            <a:off x="552450" y="1404937"/>
            <a:ext cx="11087099" cy="40481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523" y="4659408"/>
            <a:ext cx="10692954" cy="577658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 b="0">
                <a:latin typeface="Bree Serif" panose="02000503040000020004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</a:t>
            </a:r>
            <a:endParaRPr lang="en-US" dirty="0"/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749524" y="2271712"/>
            <a:ext cx="10692953" cy="2171700"/>
          </a:xfrm>
          <a:noFill/>
        </p:spPr>
        <p:txBody>
          <a:bodyPr anchor="ctr">
            <a:normAutofit/>
          </a:bodyPr>
          <a:lstStyle>
            <a:lvl1pPr algn="ctr">
              <a:defRPr sz="6000" b="0">
                <a:latin typeface="Bree Serif" panose="02000503040000020004" pitchFamily="2" charset="-18"/>
              </a:defRPr>
            </a:lvl1pPr>
          </a:lstStyle>
          <a:p>
            <a:r>
              <a:rPr lang="cs-CZ" dirty="0"/>
              <a:t>Název přednášky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105185" y="1528762"/>
            <a:ext cx="19816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cs-CZ" sz="1800" b="0" dirty="0">
                <a:solidFill>
                  <a:schemeClr val="tx1"/>
                </a:solidFill>
                <a:latin typeface="Bree Serif" panose="02000503040000020004" pitchFamily="2" charset="-18"/>
              </a:rPr>
              <a:t>Dopplerův </a:t>
            </a:r>
            <a:r>
              <a:rPr lang="cs-CZ" sz="1800" b="0" dirty="0" err="1">
                <a:solidFill>
                  <a:schemeClr val="tx1"/>
                </a:solidFill>
                <a:latin typeface="Bree Serif" panose="02000503040000020004" pitchFamily="2" charset="-18"/>
              </a:rPr>
              <a:t>MaFIn</a:t>
            </a:r>
            <a:endParaRPr lang="cs-CZ" sz="1800" b="0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67ADB7-0344-4D3C-93E7-4FB20390F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3" y="1528762"/>
            <a:ext cx="843655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84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BFB9D22-D692-43BA-95F3-1AEA1887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59135F-D047-4107-AD81-AE17F04C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A0D744-FE69-4BC9-9E9B-F4213A9E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37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14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8324" y="1825624"/>
            <a:ext cx="10023476" cy="439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 descr="Obsah obrázku stůl, jídlo, papír, dřevěné&#10;&#10;Popis byl vytvořen automaticky">
            <a:extLst>
              <a:ext uri="{FF2B5EF4-FFF2-40B4-BE49-F238E27FC236}">
                <a16:creationId xmlns:a16="http://schemas.microsoft.com/office/drawing/2014/main" id="{9861A014-F727-40F8-8899-06DB6A08B2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t="35567" r="3491" b="35422"/>
          <a:stretch/>
        </p:blipFill>
        <p:spPr>
          <a:xfrm rot="16200000">
            <a:off x="-2643073" y="2627426"/>
            <a:ext cx="6857999" cy="16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2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Bree Serif" panose="02000503040000020004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9C3BAC7D-0578-459B-BFF9-7606F68F2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523" y="4659408"/>
            <a:ext cx="10692954" cy="577658"/>
          </a:xfrm>
        </p:spPr>
        <p:txBody>
          <a:bodyPr/>
          <a:lstStyle/>
          <a:p>
            <a:r>
              <a:rPr lang="cs-CZ" dirty="0"/>
              <a:t>Tomáš Suchánek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9897FA2-0DF7-4D5C-9D30-32A24E57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24" y="2271712"/>
            <a:ext cx="10692953" cy="2171700"/>
          </a:xfrm>
        </p:spPr>
        <p:txBody>
          <a:bodyPr/>
          <a:lstStyle/>
          <a:p>
            <a:r>
              <a:rPr lang="cs-CZ" dirty="0"/>
              <a:t>Fyzika za technikou atletických disciplín</a:t>
            </a:r>
          </a:p>
        </p:txBody>
      </p:sp>
    </p:spTree>
    <p:extLst>
      <p:ext uri="{BB962C8B-B14F-4D97-AF65-F5344CB8AC3E}">
        <p14:creationId xmlns:p14="http://schemas.microsoft.com/office/powerpoint/2010/main" val="355061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FF3D6-CAC5-4D3B-A4BE-022FCD69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je rozdíl mezi letem skokana a letem oštěpu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902568-866D-4FEC-A99E-65FF152F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97E6F-7708-40F3-B8F5-2AC1F29B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3FC60A-40CC-47F0-BD26-5F78A961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2050" name="Picture 2" descr="Long Jump - The Technical Model — aths.coach Athletics Coach">
            <a:extLst>
              <a:ext uri="{FF2B5EF4-FFF2-40B4-BE49-F238E27FC236}">
                <a16:creationId xmlns:a16="http://schemas.microsoft.com/office/drawing/2014/main" id="{FDC8DEB0-B380-4B0D-97B2-60DDDFF30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7"/>
          <a:stretch/>
        </p:blipFill>
        <p:spPr bwMode="auto">
          <a:xfrm>
            <a:off x="2450122" y="3806951"/>
            <a:ext cx="690782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movable technological simulation system for kinematic analysis to provide  immediate accurate feedback and predict javelin thro">
            <a:extLst>
              <a:ext uri="{FF2B5EF4-FFF2-40B4-BE49-F238E27FC236}">
                <a16:creationId xmlns:a16="http://schemas.microsoft.com/office/drawing/2014/main" id="{7FCE1402-21E3-46E5-B895-78691A34D9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8" b="90062" l="0" r="99682">
                        <a14:foregroundMark x1="28662" y1="14286" x2="28662" y2="14286"/>
                        <a14:foregroundMark x1="5651" y1="71143" x2="14968" y2="55901"/>
                        <a14:foregroundMark x1="14968" y1="55901" x2="49045" y2="31056"/>
                        <a14:foregroundMark x1="49045" y1="31056" x2="62102" y2="32919"/>
                        <a14:foregroundMark x1="62102" y1="32919" x2="91425" y2="75811"/>
                        <a14:foregroundMark x1="7962" y1="85714" x2="9554" y2="61491"/>
                        <a14:foregroundMark x1="9554" y1="61491" x2="10828" y2="85714"/>
                        <a14:foregroundMark x1="10828" y1="85714" x2="5708" y2="85714"/>
                        <a14:foregroundMark x1="16561" y1="13665" x2="42675" y2="11801"/>
                        <a14:foregroundMark x1="42675" y1="11801" x2="40446" y2="32298"/>
                        <a14:foregroundMark x1="40446" y1="32298" x2="6688" y2="75776"/>
                        <a14:foregroundMark x1="6688" y1="75776" x2="17197" y2="48447"/>
                        <a14:foregroundMark x1="17197" y1="48447" x2="20701" y2="29814"/>
                        <a14:foregroundMark x1="20701" y1="29814" x2="20701" y2="9938"/>
                        <a14:foregroundMark x1="5618" y1="62874" x2="11783" y2="60870"/>
                        <a14:foregroundMark x1="98726" y1="89441" x2="98726" y2="89441"/>
                        <a14:foregroundMark x1="99682" y1="90062" x2="99363" y2="88199"/>
                        <a14:foregroundMark x1="96815" y1="86957" x2="96815" y2="86957"/>
                        <a14:foregroundMark x1="97452" y1="86335" x2="97452" y2="86335"/>
                        <a14:foregroundMark x1="96178" y1="83851" x2="96178" y2="83851"/>
                        <a14:foregroundMark x1="95860" y1="83851" x2="97771" y2="86335"/>
                        <a14:foregroundMark x1="46815" y1="23602" x2="57325" y2="24845"/>
                        <a14:foregroundMark x1="57325" y1="24845" x2="81529" y2="52174"/>
                        <a14:foregroundMark x1="81529" y1="52174" x2="95541" y2="86957"/>
                        <a14:backgroundMark x1="0" y1="11801" x2="318" y2="92547"/>
                        <a14:backgroundMark x1="318" y1="92547" x2="0" y2="13665"/>
                        <a14:backgroundMark x1="96515" y1="88743" x2="96497" y2="89441"/>
                        <a14:backgroundMark x1="98726" y1="3106" x2="96913" y2="73315"/>
                        <a14:backgroundMark x1="97523" y1="74828" x2="99682" y2="44099"/>
                        <a14:backgroundMark x1="96497" y1="89441" x2="96551" y2="88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68" y="1520769"/>
            <a:ext cx="4906989" cy="25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6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A movable technological simulation system for kinematic analysis to provide  immediate accurate feedback and predict javelin thro">
            <a:extLst>
              <a:ext uri="{FF2B5EF4-FFF2-40B4-BE49-F238E27FC236}">
                <a16:creationId xmlns:a16="http://schemas.microsoft.com/office/drawing/2014/main" id="{D76E9066-3025-4C94-B429-8FB061AE0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8" b="90062" l="0" r="99682">
                        <a14:foregroundMark x1="28662" y1="14286" x2="28662" y2="14286"/>
                        <a14:foregroundMark x1="5651" y1="71143" x2="14968" y2="55901"/>
                        <a14:foregroundMark x1="14968" y1="55901" x2="49045" y2="31056"/>
                        <a14:foregroundMark x1="49045" y1="31056" x2="62102" y2="32919"/>
                        <a14:foregroundMark x1="62102" y1="32919" x2="91425" y2="75811"/>
                        <a14:foregroundMark x1="7962" y1="85714" x2="9554" y2="61491"/>
                        <a14:foregroundMark x1="9554" y1="61491" x2="10828" y2="85714"/>
                        <a14:foregroundMark x1="10828" y1="85714" x2="5708" y2="85714"/>
                        <a14:foregroundMark x1="16561" y1="13665" x2="42675" y2="11801"/>
                        <a14:foregroundMark x1="42675" y1="11801" x2="40446" y2="32298"/>
                        <a14:foregroundMark x1="40446" y1="32298" x2="6688" y2="75776"/>
                        <a14:foregroundMark x1="6688" y1="75776" x2="17197" y2="48447"/>
                        <a14:foregroundMark x1="17197" y1="48447" x2="20701" y2="29814"/>
                        <a14:foregroundMark x1="20701" y1="29814" x2="20701" y2="9938"/>
                        <a14:foregroundMark x1="5618" y1="62874" x2="11783" y2="60870"/>
                        <a14:foregroundMark x1="98726" y1="89441" x2="98726" y2="89441"/>
                        <a14:foregroundMark x1="99682" y1="90062" x2="99363" y2="88199"/>
                        <a14:foregroundMark x1="96815" y1="86957" x2="96815" y2="86957"/>
                        <a14:foregroundMark x1="97452" y1="86335" x2="97452" y2="86335"/>
                        <a14:foregroundMark x1="96178" y1="83851" x2="96178" y2="83851"/>
                        <a14:foregroundMark x1="95860" y1="83851" x2="97771" y2="86335"/>
                        <a14:foregroundMark x1="46815" y1="23602" x2="57325" y2="24845"/>
                        <a14:foregroundMark x1="57325" y1="24845" x2="81529" y2="52174"/>
                        <a14:foregroundMark x1="81529" y1="52174" x2="95541" y2="86957"/>
                        <a14:backgroundMark x1="0" y1="11801" x2="318" y2="92547"/>
                        <a14:backgroundMark x1="318" y1="92547" x2="0" y2="13665"/>
                        <a14:backgroundMark x1="96515" y1="88743" x2="96497" y2="89441"/>
                        <a14:backgroundMark x1="98726" y1="3106" x2="96913" y2="73315"/>
                        <a14:backgroundMark x1="97523" y1="74828" x2="99682" y2="44099"/>
                        <a14:backgroundMark x1="96497" y1="89441" x2="96551" y2="88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443"/>
          <a:stretch/>
        </p:blipFill>
        <p:spPr bwMode="auto">
          <a:xfrm>
            <a:off x="6977036" y="3627657"/>
            <a:ext cx="4884764" cy="25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ong Jump - The Technical Model — aths.coach Athletics Coach">
            <a:extLst>
              <a:ext uri="{FF2B5EF4-FFF2-40B4-BE49-F238E27FC236}">
                <a16:creationId xmlns:a16="http://schemas.microsoft.com/office/drawing/2014/main" id="{B5020D2B-34F4-418B-8410-57652F63D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7"/>
          <a:stretch/>
        </p:blipFill>
        <p:spPr bwMode="auto">
          <a:xfrm>
            <a:off x="1700052" y="3771728"/>
            <a:ext cx="5510374" cy="163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4BB5ED1-5180-4FF8-B4A2-C1F8492C0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7144" y="3803873"/>
            <a:ext cx="4464655" cy="163359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8DD0088-9674-4F49-BFFF-D2B06251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Modely pohybu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243E45-8C4A-4F4A-BEAC-CD5604F09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Skokana i oštěp aproximujeme na hmotný bod</a:t>
            </a:r>
          </a:p>
          <a:p>
            <a:r>
              <a:rPr lang="cs-CZ" dirty="0"/>
              <a:t>Oba dopadají do stejné výšky ze které let začínali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C258E7-72B2-4289-90FE-366CC599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560178-286B-4C8B-ABA4-C548D1F2B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9799EE-4CC5-422B-A472-653E77CC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FD67E33-6DAA-4692-8507-269B6343FD7A}"/>
              </a:ext>
            </a:extLst>
          </p:cNvPr>
          <p:cNvSpPr txBox="1"/>
          <p:nvPr/>
        </p:nvSpPr>
        <p:spPr>
          <a:xfrm>
            <a:off x="7736576" y="4786679"/>
            <a:ext cx="29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cs-CZ" dirty="0"/>
          </a:p>
        </p:txBody>
      </p:sp>
      <p:pic>
        <p:nvPicPr>
          <p:cNvPr id="10" name="Obrázek 9" descr="Obsah obrázku laserová&#10;&#10;Popis byl vytvořen automaticky">
            <a:extLst>
              <a:ext uri="{FF2B5EF4-FFF2-40B4-BE49-F238E27FC236}">
                <a16:creationId xmlns:a16="http://schemas.microsoft.com/office/drawing/2014/main" id="{60AEF70D-5407-4D80-B353-FF5825768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77" y="3803874"/>
            <a:ext cx="4634667" cy="163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3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79531-B52B-42FE-8C10-9E5D0BC3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Skok daleký – Mohl by topinkovač skákat?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DCF00E-283E-42C2-8B6F-157610D30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3" y="1825624"/>
            <a:ext cx="5153053" cy="439554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Mike </a:t>
            </a:r>
            <a:r>
              <a:rPr lang="cs-CZ" dirty="0" err="1"/>
              <a:t>Powel</a:t>
            </a:r>
            <a:endParaRPr lang="cs-CZ" dirty="0"/>
          </a:p>
          <a:p>
            <a:r>
              <a:rPr lang="cs-CZ" dirty="0"/>
              <a:t>WR: d = 8,95m</a:t>
            </a:r>
          </a:p>
          <a:p>
            <a:r>
              <a:rPr lang="cs-CZ" dirty="0"/>
              <a:t>Rychlost rozběhu: </a:t>
            </a:r>
            <a:r>
              <a:rPr lang="cs-CZ" dirty="0" err="1"/>
              <a:t>v</a:t>
            </a:r>
            <a:r>
              <a:rPr lang="cs-CZ" baseline="-25000" dirty="0" err="1"/>
              <a:t>x</a:t>
            </a:r>
            <a:r>
              <a:rPr lang="cs-CZ" dirty="0"/>
              <a:t> = 11 ms</a:t>
            </a:r>
            <a:r>
              <a:rPr lang="cs-CZ" baseline="30000" dirty="0"/>
              <a:t>-1</a:t>
            </a:r>
          </a:p>
          <a:p>
            <a:r>
              <a:rPr lang="cs-CZ" dirty="0"/>
              <a:t>Délka odrazu: t</a:t>
            </a:r>
            <a:r>
              <a:rPr lang="cs-CZ" baseline="-25000" dirty="0"/>
              <a:t>0</a:t>
            </a:r>
            <a:r>
              <a:rPr lang="cs-CZ" dirty="0"/>
              <a:t> = 0,13 s </a:t>
            </a:r>
          </a:p>
          <a:p>
            <a:r>
              <a:rPr lang="cs-CZ" dirty="0"/>
              <a:t>Hmotnost: m = 77 kg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Dopředu letí, dokud nedopadne na zem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2C67C8-6553-43F7-A9B6-8572C6EC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A51A5B-A48D-4CB1-822D-4EF970B3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56DF07-153B-4DCF-B94F-CED7E621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3074" name="Picture 2" descr="Athlete Mike Powell: biography, achievements and interesting facts -  Celebrities 2022">
            <a:extLst>
              <a:ext uri="{FF2B5EF4-FFF2-40B4-BE49-F238E27FC236}">
                <a16:creationId xmlns:a16="http://schemas.microsoft.com/office/drawing/2014/main" id="{06301BD4-4629-4BE9-8C25-CD21A3E9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4" y="3780857"/>
            <a:ext cx="3152775" cy="244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Obsah obrázku laserová&#10;&#10;Popis byl vytvořen automaticky">
            <a:extLst>
              <a:ext uri="{FF2B5EF4-FFF2-40B4-BE49-F238E27FC236}">
                <a16:creationId xmlns:a16="http://schemas.microsoft.com/office/drawing/2014/main" id="{0D023F2E-2BEA-425E-B3BE-55DD58733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77" y="2008912"/>
            <a:ext cx="4634667" cy="163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42927-8FDA-4AF9-9AAC-2BA3791F9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rychlosti stoupání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9AFEC37-3F73-422B-B96B-04D156DB9F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38324" y="1825624"/>
                <a:ext cx="2962276" cy="439554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cs-CZ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b="0" dirty="0"/>
              </a:p>
              <a:p>
                <a:pPr marL="0" indent="0">
                  <a:buNone/>
                </a:pPr>
                <a:endParaRPr lang="cs-CZ" b="0" dirty="0"/>
              </a:p>
              <a:p>
                <a:pPr marL="0" indent="0">
                  <a:buNone/>
                </a:pPr>
                <a:r>
                  <a:rPr lang="cs-CZ" dirty="0"/>
                  <a:t>Známé veličiny</a:t>
                </a:r>
              </a:p>
              <a:p>
                <a:r>
                  <a:rPr lang="cs-CZ" dirty="0"/>
                  <a:t>d, g, </a:t>
                </a:r>
                <a:r>
                  <a:rPr lang="cs-CZ" dirty="0" err="1"/>
                  <a:t>v</a:t>
                </a:r>
                <a:r>
                  <a:rPr lang="cs-CZ" baseline="-25000" dirty="0" err="1"/>
                  <a:t>x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9AFEC37-3F73-422B-B96B-04D156DB9F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38324" y="1825624"/>
                <a:ext cx="2962276" cy="4395548"/>
              </a:xfrm>
              <a:blipFill>
                <a:blip r:embed="rId2"/>
                <a:stretch>
                  <a:fillRect l="-4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1DBD6B-6FE7-4856-8619-A20DB158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460FA0-A2A1-477D-A3AB-42731F08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136993-AFD9-4B97-92BB-97AF27F9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7" name="Obrázek 6" descr="Obsah obrázku laserová&#10;&#10;Popis byl vytvořen automaticky">
            <a:extLst>
              <a:ext uri="{FF2B5EF4-FFF2-40B4-BE49-F238E27FC236}">
                <a16:creationId xmlns:a16="http://schemas.microsoft.com/office/drawing/2014/main" id="{75188C26-5D28-4986-AF79-3171280B7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442" y="1429569"/>
            <a:ext cx="3444907" cy="1214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obsah 2">
                <a:extLst>
                  <a:ext uri="{FF2B5EF4-FFF2-40B4-BE49-F238E27FC236}">
                    <a16:creationId xmlns:a16="http://schemas.microsoft.com/office/drawing/2014/main" id="{BCD51233-9943-4570-8E7A-512A8EAF58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00677" y="1704159"/>
                <a:ext cx="3298766" cy="33631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cs-CZ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cs-CZ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cs-CZ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9,81</m:t>
                      </m:r>
                      <m:r>
                        <a:rPr lang="cs-CZ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8,95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u="sng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u="sng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1" u="sng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b="0" i="1" u="sng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=3,99 </m:t>
                      </m:r>
                      <m:r>
                        <a:rPr lang="cs-CZ" b="0" i="1" u="sng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b="0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b="0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u="sng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8" name="Zástupný obsah 2">
                <a:extLst>
                  <a:ext uri="{FF2B5EF4-FFF2-40B4-BE49-F238E27FC236}">
                    <a16:creationId xmlns:a16="http://schemas.microsoft.com/office/drawing/2014/main" id="{BCD51233-9943-4570-8E7A-512A8EAF5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677" y="1704159"/>
                <a:ext cx="3298766" cy="3363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AD8C9A71-C6D5-4F54-8705-852F4FFF3D73}"/>
              </a:ext>
            </a:extLst>
          </p:cNvPr>
          <p:cNvSpPr txBox="1"/>
          <p:nvPr/>
        </p:nvSpPr>
        <p:spPr>
          <a:xfrm>
            <a:off x="8735996" y="3267293"/>
            <a:ext cx="2889250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800" dirty="0">
                <a:latin typeface="Bree Serif" panose="02000503040000020004" pitchFamily="2" charset="-18"/>
              </a:rPr>
              <a:t>d = 8,95 m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800" dirty="0" err="1">
                <a:solidFill>
                  <a:srgbClr val="FF0000"/>
                </a:solidFill>
                <a:latin typeface="Bree Serif" panose="02000503040000020004" pitchFamily="2" charset="-18"/>
              </a:rPr>
              <a:t>v</a:t>
            </a:r>
            <a:r>
              <a:rPr lang="cs-CZ" sz="2800" baseline="-25000" dirty="0" err="1">
                <a:solidFill>
                  <a:srgbClr val="FF0000"/>
                </a:solidFill>
                <a:latin typeface="Bree Serif" panose="02000503040000020004" pitchFamily="2" charset="-18"/>
              </a:rPr>
              <a:t>x</a:t>
            </a:r>
            <a:r>
              <a:rPr lang="cs-CZ" sz="2800" dirty="0">
                <a:solidFill>
                  <a:srgbClr val="FF0000"/>
                </a:solidFill>
                <a:latin typeface="Bree Serif" panose="02000503040000020004" pitchFamily="2" charset="-18"/>
              </a:rPr>
              <a:t> = 11 ms</a:t>
            </a:r>
            <a:r>
              <a:rPr lang="cs-CZ" sz="2800" baseline="30000" dirty="0">
                <a:solidFill>
                  <a:srgbClr val="FF0000"/>
                </a:solidFill>
                <a:latin typeface="Bree Serif" panose="02000503040000020004" pitchFamily="2" charset="-18"/>
              </a:rPr>
              <a:t>-1</a:t>
            </a:r>
            <a:endParaRPr lang="cs-CZ" sz="2800" dirty="0">
              <a:solidFill>
                <a:srgbClr val="FF0000"/>
              </a:solidFill>
              <a:latin typeface="Bree Serif" panose="02000503040000020004" pitchFamily="2" charset="-18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Bree Serif" panose="02000503040000020004" pitchFamily="2" charset="-18"/>
              </a:rPr>
              <a:t>g = 9,81 ms</a:t>
            </a:r>
            <a:r>
              <a:rPr lang="cs-CZ" sz="2800" baseline="30000" dirty="0">
                <a:solidFill>
                  <a:schemeClr val="tx2">
                    <a:lumMod val="75000"/>
                  </a:schemeClr>
                </a:solidFill>
                <a:latin typeface="Bree Serif" panose="02000503040000020004" pitchFamily="2" charset="-18"/>
              </a:rPr>
              <a:t>-2</a:t>
            </a:r>
            <a:endParaRPr lang="cs-CZ" sz="2800" dirty="0">
              <a:solidFill>
                <a:schemeClr val="tx2">
                  <a:lumMod val="75000"/>
                </a:schemeClr>
              </a:solidFill>
              <a:latin typeface="Bree Serif" panose="02000503040000020004" pitchFamily="2" charset="-18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2CEA7C8-873B-4D3A-A3AA-2679993BBDA8}"/>
              </a:ext>
            </a:extLst>
          </p:cNvPr>
          <p:cNvSpPr/>
          <p:nvPr/>
        </p:nvSpPr>
        <p:spPr>
          <a:xfrm>
            <a:off x="7427910" y="3511952"/>
            <a:ext cx="984570" cy="3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0E413B7-4816-4CFE-94EF-BD2C5CADF9A9}"/>
              </a:ext>
            </a:extLst>
          </p:cNvPr>
          <p:cNvSpPr/>
          <p:nvPr/>
        </p:nvSpPr>
        <p:spPr>
          <a:xfrm>
            <a:off x="6403208" y="3267293"/>
            <a:ext cx="716962" cy="3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F41E524-BE80-4D3B-9F34-7C7966BE0B46}"/>
              </a:ext>
            </a:extLst>
          </p:cNvPr>
          <p:cNvSpPr/>
          <p:nvPr/>
        </p:nvSpPr>
        <p:spPr>
          <a:xfrm>
            <a:off x="7520247" y="3039747"/>
            <a:ext cx="802454" cy="3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5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uy Usha 3720 700-Watt 2-Slice Pop-up Toaster (White) Online at Low Prices  in India - Amazon.in">
            <a:extLst>
              <a:ext uri="{FF2B5EF4-FFF2-40B4-BE49-F238E27FC236}">
                <a16:creationId xmlns:a16="http://schemas.microsoft.com/office/drawing/2014/main" id="{6836C858-422E-4163-913F-76BC47956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162" y="4083996"/>
            <a:ext cx="1474712" cy="14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uy Usha 3720 700-Watt 2-Slice Pop-up Toaster (White) Online at Low Prices  in India - Amazon.in">
            <a:extLst>
              <a:ext uri="{FF2B5EF4-FFF2-40B4-BE49-F238E27FC236}">
                <a16:creationId xmlns:a16="http://schemas.microsoft.com/office/drawing/2014/main" id="{E76B9498-2631-4444-A227-2CB212D74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4042274"/>
            <a:ext cx="1666827" cy="160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CBB07BE-366A-449B-BF7C-8C3CDC0F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je to topinkovačů?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2ED415-8D27-4E16-8D52-43954972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7A1355-B1BE-47A0-84D5-5469F5AD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49651E-0FE3-48A1-8A83-0D59D0D1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14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7070A992-B39F-4125-BD9F-2603C0AA9E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8324" y="1825867"/>
                <a:ext cx="3438526" cy="43955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Potřebné vzorce </a:t>
                </a:r>
              </a:p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𝐸𝑘</m:t>
                    </m:r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𝐸𝑘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Známé veličiny</a:t>
                </a:r>
              </a:p>
              <a:p>
                <a:r>
                  <a:rPr lang="cs-CZ" dirty="0"/>
                  <a:t>t</a:t>
                </a:r>
                <a:r>
                  <a:rPr lang="cs-CZ" baseline="-25000" dirty="0"/>
                  <a:t>0</a:t>
                </a:r>
                <a:r>
                  <a:rPr lang="cs-CZ" dirty="0"/>
                  <a:t>, m, v</a:t>
                </a:r>
                <a:r>
                  <a:rPr lang="cs-CZ" baseline="-25000" dirty="0"/>
                  <a:t>y</a:t>
                </a:r>
                <a:endParaRPr lang="cs-CZ" dirty="0"/>
              </a:p>
            </p:txBody>
          </p:sp>
        </mc:Choice>
        <mc:Fallback xmlns="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7070A992-B39F-4125-BD9F-2603C0AA9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24" y="1825867"/>
                <a:ext cx="3438526" cy="4395548"/>
              </a:xfrm>
              <a:prstGeom prst="rect">
                <a:avLst/>
              </a:prstGeom>
              <a:blipFill>
                <a:blip r:embed="rId3"/>
                <a:stretch>
                  <a:fillRect l="-3723" t="-2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B5F2AFC-ADA6-43D0-B12B-C1334FC40C1C}"/>
                  </a:ext>
                </a:extLst>
              </p:cNvPr>
              <p:cNvSpPr txBox="1"/>
              <p:nvPr/>
            </p:nvSpPr>
            <p:spPr>
              <a:xfrm>
                <a:off x="5438775" y="1825867"/>
                <a:ext cx="3371850" cy="3737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>
                    <a:latin typeface="Bree Serif" panose="02000503040000020004" pitchFamily="2" charset="-18"/>
                  </a:rPr>
                  <a:t>Dosazení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𝐸𝑘</m:t>
                          </m:r>
                          <m:r>
                            <m:rPr>
                              <m:nor/>
                            </m:rPr>
                            <a:rPr lang="cs-CZ" sz="28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800" dirty="0">
                  <a:latin typeface="Bree Serif" panose="02000503040000020004" pitchFamily="2" charset="-1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sz="280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28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cs-CZ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800" dirty="0">
                  <a:latin typeface="Bree Serif" panose="02000503040000020004" pitchFamily="2" charset="-1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77</m:t>
                          </m:r>
                          <m:r>
                            <a:rPr lang="cs-CZ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3,99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,13</m:t>
                          </m:r>
                        </m:den>
                      </m:f>
                    </m:oMath>
                  </m:oMathPara>
                </a14:m>
                <a:endParaRPr lang="cs-CZ" sz="2800" dirty="0">
                  <a:latin typeface="Bree Serif" panose="02000503040000020004" pitchFamily="2" charset="-18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B5F2AFC-ADA6-43D0-B12B-C1334FC40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75" y="1825867"/>
                <a:ext cx="3371850" cy="3737754"/>
              </a:xfrm>
              <a:prstGeom prst="rect">
                <a:avLst/>
              </a:prstGeom>
              <a:blipFill>
                <a:blip r:embed="rId4"/>
                <a:stretch>
                  <a:fillRect l="-3617" t="-1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C20D5AA0-3742-4D6A-B308-889DCC55EC86}"/>
              </a:ext>
            </a:extLst>
          </p:cNvPr>
          <p:cNvSpPr txBox="1"/>
          <p:nvPr/>
        </p:nvSpPr>
        <p:spPr>
          <a:xfrm>
            <a:off x="8909051" y="2672895"/>
            <a:ext cx="2889250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800" dirty="0">
                <a:solidFill>
                  <a:srgbClr val="5B9BD5"/>
                </a:solidFill>
                <a:latin typeface="Bree Serif" panose="02000503040000020004" pitchFamily="2" charset="-18"/>
              </a:rPr>
              <a:t>m = 77 kg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800" dirty="0">
                <a:solidFill>
                  <a:srgbClr val="70AD47"/>
                </a:solidFill>
                <a:latin typeface="Bree Serif" panose="02000503040000020004" pitchFamily="2" charset="-18"/>
              </a:rPr>
              <a:t>v</a:t>
            </a:r>
            <a:r>
              <a:rPr lang="cs-CZ" sz="2800" baseline="-25000" dirty="0">
                <a:solidFill>
                  <a:srgbClr val="70AD47"/>
                </a:solidFill>
                <a:latin typeface="Bree Serif" panose="02000503040000020004" pitchFamily="2" charset="-18"/>
              </a:rPr>
              <a:t>y</a:t>
            </a:r>
            <a:r>
              <a:rPr lang="cs-CZ" sz="2800" dirty="0">
                <a:solidFill>
                  <a:srgbClr val="70AD47"/>
                </a:solidFill>
                <a:latin typeface="Bree Serif" panose="02000503040000020004" pitchFamily="2" charset="-18"/>
              </a:rPr>
              <a:t> = 3,99 ms</a:t>
            </a:r>
            <a:r>
              <a:rPr lang="cs-CZ" sz="2800" baseline="30000" dirty="0">
                <a:solidFill>
                  <a:srgbClr val="70AD47"/>
                </a:solidFill>
                <a:latin typeface="Bree Serif" panose="02000503040000020004" pitchFamily="2" charset="-18"/>
              </a:rPr>
              <a:t>-1</a:t>
            </a:r>
            <a:endParaRPr lang="cs-CZ" sz="2800" dirty="0">
              <a:solidFill>
                <a:srgbClr val="70AD47"/>
              </a:solidFill>
              <a:latin typeface="Bree Serif" panose="02000503040000020004" pitchFamily="2" charset="-18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800" dirty="0">
                <a:solidFill>
                  <a:srgbClr val="FFC000"/>
                </a:solidFill>
                <a:latin typeface="Bree Serif" panose="02000503040000020004" pitchFamily="2" charset="-18"/>
              </a:rPr>
              <a:t>t</a:t>
            </a:r>
            <a:r>
              <a:rPr lang="cs-CZ" sz="2800" baseline="-25000" dirty="0">
                <a:solidFill>
                  <a:srgbClr val="FFC000"/>
                </a:solidFill>
                <a:latin typeface="Bree Serif" panose="02000503040000020004" pitchFamily="2" charset="-18"/>
              </a:rPr>
              <a:t>0</a:t>
            </a:r>
            <a:r>
              <a:rPr lang="cs-CZ" sz="2800" dirty="0">
                <a:solidFill>
                  <a:srgbClr val="FFC000"/>
                </a:solidFill>
                <a:latin typeface="Bree Serif" panose="02000503040000020004" pitchFamily="2" charset="-18"/>
              </a:rPr>
              <a:t> = 0,13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4602967-2873-442F-89BA-667DA1F04193}"/>
                  </a:ext>
                </a:extLst>
              </p:cNvPr>
              <p:cNvSpPr txBox="1"/>
              <p:nvPr/>
            </p:nvSpPr>
            <p:spPr>
              <a:xfrm>
                <a:off x="8607715" y="5500664"/>
                <a:ext cx="309215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u="dbl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sz="2400" b="0" i="1" u="dbl" smtClean="0">
                          <a:latin typeface="Cambria Math" panose="02040503050406030204" pitchFamily="18" charset="0"/>
                        </a:rPr>
                        <m:t>=4714 </m:t>
                      </m:r>
                      <m:r>
                        <a:rPr lang="cs-CZ" sz="2400" b="0" i="1" u="dbl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cs-CZ" sz="2400" b="0" i="1" u="dbl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≅4,7 </m:t>
                      </m:r>
                      <m:r>
                        <a:rPr lang="cs-CZ" sz="2400" b="0" i="1" u="dbl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𝑘𝑊</m:t>
                      </m:r>
                    </m:oMath>
                  </m:oMathPara>
                </a14:m>
                <a:endParaRPr lang="cs-CZ" sz="3600" u="dbl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4602967-2873-442F-89BA-667DA1F04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715" y="5500664"/>
                <a:ext cx="3092159" cy="369332"/>
              </a:xfrm>
              <a:prstGeom prst="rect">
                <a:avLst/>
              </a:prstGeom>
              <a:blipFill>
                <a:blip r:embed="rId5"/>
                <a:stretch>
                  <a:fillRect l="-1381" r="-1183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>
            <a:extLst>
              <a:ext uri="{FF2B5EF4-FFF2-40B4-BE49-F238E27FC236}">
                <a16:creationId xmlns:a16="http://schemas.microsoft.com/office/drawing/2014/main" id="{00E29288-9F64-4EE5-ABF7-71FA07247D74}"/>
              </a:ext>
            </a:extLst>
          </p:cNvPr>
          <p:cNvSpPr/>
          <p:nvPr/>
        </p:nvSpPr>
        <p:spPr>
          <a:xfrm>
            <a:off x="7239934" y="5158932"/>
            <a:ext cx="840554" cy="3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46FBDD96-9066-46CF-9386-E4B7CAAF347F}"/>
              </a:ext>
            </a:extLst>
          </p:cNvPr>
          <p:cNvSpPr/>
          <p:nvPr/>
        </p:nvSpPr>
        <p:spPr>
          <a:xfrm>
            <a:off x="7022592" y="4571817"/>
            <a:ext cx="565611" cy="3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F7F7C408-7CC5-4F95-BDAC-FBD78347CF59}"/>
              </a:ext>
            </a:extLst>
          </p:cNvPr>
          <p:cNvSpPr/>
          <p:nvPr/>
        </p:nvSpPr>
        <p:spPr>
          <a:xfrm>
            <a:off x="7767161" y="4481917"/>
            <a:ext cx="840554" cy="463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5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  <p:bldP spid="10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D8B2E-AB9C-4C15-B207-B6B8A04C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 oštěpem – kolik oštěpařů na jeden topinkovač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BF0B88-6A21-4DEA-B61F-3280F718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8E3C9E-1AEE-4674-86CC-B8F595AA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624FF6-DDFE-4F13-8A45-B4792377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78A3C43-72DD-4C64-A269-AECAC2B02E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38325" y="1825625"/>
            <a:ext cx="10023475" cy="4395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ree Serif" panose="02000503040000020004" pitchFamily="2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ree Serif" panose="02000503040000020004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ree Serif" panose="02000503040000020004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ee Serif" panose="02000503040000020004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ee Serif" panose="02000503040000020004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Goniometrickými funkcemi </a:t>
            </a:r>
            <a:br>
              <a:rPr lang="cs-CZ" dirty="0"/>
            </a:br>
            <a:r>
              <a:rPr lang="cs-CZ" dirty="0"/>
              <a:t>lze vyjádřit </a:t>
            </a:r>
            <a:r>
              <a:rPr lang="cs-CZ" dirty="0" err="1"/>
              <a:t>v</a:t>
            </a:r>
            <a:r>
              <a:rPr lang="cs-CZ" baseline="-25000" dirty="0" err="1"/>
              <a:t>x</a:t>
            </a:r>
            <a:r>
              <a:rPr lang="cs-CZ" dirty="0"/>
              <a:t> a v</a:t>
            </a:r>
            <a:r>
              <a:rPr lang="cs-CZ" baseline="-25000" dirty="0"/>
              <a:t>y</a:t>
            </a:r>
            <a:r>
              <a:rPr lang="cs-CZ" dirty="0"/>
              <a:t> z v</a:t>
            </a:r>
            <a:r>
              <a:rPr lang="cs-CZ" baseline="-25000" dirty="0"/>
              <a:t>0</a:t>
            </a:r>
          </a:p>
        </p:txBody>
      </p:sp>
      <p:pic>
        <p:nvPicPr>
          <p:cNvPr id="5122" name="Picture 2" descr="Famózní výkon slaví jubileum. Rekord Železného odolává už pětadvacet let -  Deník.cz">
            <a:extLst>
              <a:ext uri="{FF2B5EF4-FFF2-40B4-BE49-F238E27FC236}">
                <a16:creationId xmlns:a16="http://schemas.microsoft.com/office/drawing/2014/main" id="{B8D82FE3-CC2A-4581-96D0-27C8FA2F2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040" y="137290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3C2334EF-5225-4992-981D-96F69263E65D}"/>
              </a:ext>
            </a:extLst>
          </p:cNvPr>
          <p:cNvGrpSpPr/>
          <p:nvPr/>
        </p:nvGrpSpPr>
        <p:grpSpPr>
          <a:xfrm>
            <a:off x="1838324" y="3701343"/>
            <a:ext cx="6349304" cy="2332226"/>
            <a:chOff x="1838324" y="3701343"/>
            <a:chExt cx="6349304" cy="2332226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B16CDB66-FC51-47D5-A836-38E7CE0C5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38324" y="3701343"/>
              <a:ext cx="6349304" cy="2323173"/>
            </a:xfrm>
            <a:prstGeom prst="rect">
              <a:avLst/>
            </a:prstGeom>
          </p:spPr>
        </p:pic>
        <p:pic>
          <p:nvPicPr>
            <p:cNvPr id="11" name="Obrázek 10" descr="Obsah obrázku šipka&#10;&#10;Popis byl vytvořen automaticky">
              <a:extLst>
                <a:ext uri="{FF2B5EF4-FFF2-40B4-BE49-F238E27FC236}">
                  <a16:creationId xmlns:a16="http://schemas.microsoft.com/office/drawing/2014/main" id="{0D4CCF49-BA6E-4AA8-852E-7D2128007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612" y="4448682"/>
              <a:ext cx="1848568" cy="1584887"/>
            </a:xfrm>
            <a:prstGeom prst="rect">
              <a:avLst/>
            </a:prstGeom>
          </p:spPr>
        </p:pic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4FEE863A-5B50-4552-B8FC-B1B493E55BA0}"/>
                </a:ext>
              </a:extLst>
            </p:cNvPr>
            <p:cNvSpPr txBox="1"/>
            <p:nvPr/>
          </p:nvSpPr>
          <p:spPr>
            <a:xfrm>
              <a:off x="2358818" y="5186375"/>
              <a:ext cx="293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cs-CZ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ástupný obsah 2">
                <a:extLst>
                  <a:ext uri="{FF2B5EF4-FFF2-40B4-BE49-F238E27FC236}">
                    <a16:creationId xmlns:a16="http://schemas.microsoft.com/office/drawing/2014/main" id="{62834E61-414A-410E-ABCA-6A9A6BE1FD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05064" y="5031088"/>
                <a:ext cx="3981451" cy="10492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cs-CZ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cs-CZ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cs-CZ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Zástupný obsah 2">
                <a:extLst>
                  <a:ext uri="{FF2B5EF4-FFF2-40B4-BE49-F238E27FC236}">
                    <a16:creationId xmlns:a16="http://schemas.microsoft.com/office/drawing/2014/main" id="{62834E61-414A-410E-ABCA-6A9A6BE1F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064" y="5031088"/>
                <a:ext cx="3981451" cy="10492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Skupina 2">
            <a:extLst>
              <a:ext uri="{FF2B5EF4-FFF2-40B4-BE49-F238E27FC236}">
                <a16:creationId xmlns:a16="http://schemas.microsoft.com/office/drawing/2014/main" id="{13A381A9-1D1A-4DBB-BF08-DE9270A6DAA1}"/>
              </a:ext>
            </a:extLst>
          </p:cNvPr>
          <p:cNvGrpSpPr/>
          <p:nvPr/>
        </p:nvGrpSpPr>
        <p:grpSpPr>
          <a:xfrm>
            <a:off x="8754024" y="3094571"/>
            <a:ext cx="1766103" cy="1600200"/>
            <a:chOff x="6527242" y="4351286"/>
            <a:chExt cx="2238730" cy="2125536"/>
          </a:xfrm>
        </p:grpSpPr>
        <p:pic>
          <p:nvPicPr>
            <p:cNvPr id="13" name="Obrázek 12" descr="Obsah obrázku šipka&#10;&#10;Popis byl vytvořen automaticky">
              <a:extLst>
                <a:ext uri="{FF2B5EF4-FFF2-40B4-BE49-F238E27FC236}">
                  <a16:creationId xmlns:a16="http://schemas.microsoft.com/office/drawing/2014/main" id="{29A95691-A92B-4EF0-A088-ADD21DDEE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242" y="4351286"/>
              <a:ext cx="2238730" cy="2125536"/>
            </a:xfrm>
            <a:prstGeom prst="rect">
              <a:avLst/>
            </a:prstGeom>
          </p:spPr>
        </p:pic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341F67C5-8C53-44CD-8B5C-06C9CF3430B2}"/>
                </a:ext>
              </a:extLst>
            </p:cNvPr>
            <p:cNvSpPr txBox="1"/>
            <p:nvPr/>
          </p:nvSpPr>
          <p:spPr>
            <a:xfrm>
              <a:off x="6822703" y="5370441"/>
              <a:ext cx="293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11154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D8B2E-AB9C-4C15-B207-B6B8A04C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 oštěpem – kolik oštěpařů na jeden topinkovač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BF0B88-6A21-4DEA-B61F-3280F718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8E3C9E-1AEE-4674-86CC-B8F595AA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624FF6-DDFE-4F13-8A45-B4792377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78A3C43-72DD-4C64-A269-AECAC2B02E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38325" y="1825625"/>
            <a:ext cx="10023475" cy="4395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ree Serif" panose="02000503040000020004" pitchFamily="2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ree Serif" panose="02000503040000020004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ree Serif" panose="02000503040000020004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ee Serif" panose="02000503040000020004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ee Serif" panose="02000503040000020004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Jan Železný</a:t>
            </a:r>
          </a:p>
          <a:p>
            <a:r>
              <a:rPr lang="cs-CZ" dirty="0"/>
              <a:t>WR: d = 98,48m</a:t>
            </a:r>
          </a:p>
          <a:p>
            <a:r>
              <a:rPr lang="cs-CZ" dirty="0"/>
              <a:t>Elevační úhel: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/>
              <a:t> = 35°</a:t>
            </a:r>
          </a:p>
          <a:p>
            <a:r>
              <a:rPr lang="cs-CZ" dirty="0"/>
              <a:t>Délka odhodu: t</a:t>
            </a:r>
            <a:r>
              <a:rPr lang="cs-CZ" baseline="-25000" dirty="0"/>
              <a:t>0</a:t>
            </a:r>
            <a:r>
              <a:rPr lang="cs-CZ" dirty="0"/>
              <a:t> = 0,2s </a:t>
            </a:r>
          </a:p>
          <a:p>
            <a:r>
              <a:rPr lang="cs-CZ" dirty="0"/>
              <a:t>Hmotnost oštěpu: m = 0,8kg</a:t>
            </a:r>
          </a:p>
          <a:p>
            <a:r>
              <a:rPr lang="cs-CZ" dirty="0"/>
              <a:t>Rychlost rozběhu: </a:t>
            </a:r>
            <a:r>
              <a:rPr lang="cs-CZ" dirty="0" err="1"/>
              <a:t>v</a:t>
            </a:r>
            <a:r>
              <a:rPr lang="cs-CZ" baseline="-25000" dirty="0" err="1"/>
              <a:t>r</a:t>
            </a:r>
            <a:r>
              <a:rPr lang="cs-CZ" baseline="-25000" dirty="0"/>
              <a:t> </a:t>
            </a:r>
            <a:r>
              <a:rPr lang="cs-CZ" dirty="0"/>
              <a:t>= 6,5 ms</a:t>
            </a:r>
            <a:r>
              <a:rPr lang="cs-CZ" baseline="30000" dirty="0"/>
              <a:t>-1</a:t>
            </a:r>
          </a:p>
          <a:p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Goniometrickými funkcemi </a:t>
            </a:r>
            <a:br>
              <a:rPr lang="cs-CZ" dirty="0"/>
            </a:br>
            <a:r>
              <a:rPr lang="cs-CZ" dirty="0"/>
              <a:t>lze vyjádřit </a:t>
            </a:r>
            <a:r>
              <a:rPr lang="cs-CZ" dirty="0" err="1"/>
              <a:t>v</a:t>
            </a:r>
            <a:r>
              <a:rPr lang="cs-CZ" baseline="-25000" dirty="0" err="1"/>
              <a:t>x</a:t>
            </a:r>
            <a:r>
              <a:rPr lang="cs-CZ" dirty="0"/>
              <a:t> a v</a:t>
            </a:r>
            <a:r>
              <a:rPr lang="cs-CZ" baseline="-25000" dirty="0"/>
              <a:t>y</a:t>
            </a:r>
            <a:r>
              <a:rPr lang="cs-CZ" dirty="0"/>
              <a:t> z v</a:t>
            </a:r>
            <a:r>
              <a:rPr lang="cs-CZ" baseline="-25000" dirty="0"/>
              <a:t>0</a:t>
            </a:r>
          </a:p>
        </p:txBody>
      </p:sp>
      <p:pic>
        <p:nvPicPr>
          <p:cNvPr id="5122" name="Picture 2" descr="Famózní výkon slaví jubileum. Rekord Železného odolává už pětadvacet let -  Deník.cz">
            <a:extLst>
              <a:ext uri="{FF2B5EF4-FFF2-40B4-BE49-F238E27FC236}">
                <a16:creationId xmlns:a16="http://schemas.microsoft.com/office/drawing/2014/main" id="{B8D82FE3-CC2A-4581-96D0-27C8FA2F2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68868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16CDB66-FC51-47D5-A836-38E7CE0C5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7144" y="1687512"/>
            <a:ext cx="4464655" cy="1633591"/>
          </a:xfrm>
          <a:prstGeom prst="rect">
            <a:avLst/>
          </a:prstGeom>
        </p:spPr>
      </p:pic>
      <p:pic>
        <p:nvPicPr>
          <p:cNvPr id="11" name="Obrázek 10" descr="Obsah obrázku šipka&#10;&#10;Popis byl vytvořen automaticky">
            <a:extLst>
              <a:ext uri="{FF2B5EF4-FFF2-40B4-BE49-F238E27FC236}">
                <a16:creationId xmlns:a16="http://schemas.microsoft.com/office/drawing/2014/main" id="{0D4CCF49-BA6E-4AA8-852E-7D2128007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5" y="2238376"/>
            <a:ext cx="1295399" cy="108272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FEE863A-5B50-4552-B8FC-B1B493E55BA0}"/>
              </a:ext>
            </a:extLst>
          </p:cNvPr>
          <p:cNvSpPr txBox="1"/>
          <p:nvPr/>
        </p:nvSpPr>
        <p:spPr>
          <a:xfrm>
            <a:off x="7736576" y="2670318"/>
            <a:ext cx="29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70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42927-8FDA-4AF9-9AAC-2BA3791F9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rychlosti odhodu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9AFEC37-3F73-422B-B96B-04D156DB9F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38323" y="1825624"/>
                <a:ext cx="3981451" cy="43955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cs-CZ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cs-CZ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i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cs-CZ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cs-CZ" b="0" dirty="0"/>
              </a:p>
              <a:p>
                <a:pPr marL="0" indent="0">
                  <a:buNone/>
                </a:pPr>
                <a:endParaRPr lang="cs-CZ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func>
                            <m:funcPr>
                              <m:ctrlPr>
                                <a:rPr lang="cs-CZ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b="0" i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cs-CZ" b="0" dirty="0"/>
              </a:p>
              <a:p>
                <a:pPr marL="0" indent="0">
                  <a:buNone/>
                </a:pPr>
                <a:endParaRPr lang="cs-CZ" b="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9AFEC37-3F73-422B-B96B-04D156DB9F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38323" y="1825624"/>
                <a:ext cx="3981451" cy="439554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1DBD6B-6FE7-4856-8619-A20DB158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460FA0-A2A1-477D-A3AB-42731F08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136993-AFD9-4B97-92BB-97AF27F9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5188C26-5D28-4986-AF79-3171280B7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9442" y="1429569"/>
            <a:ext cx="3444907" cy="1214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obsah 2">
                <a:extLst>
                  <a:ext uri="{FF2B5EF4-FFF2-40B4-BE49-F238E27FC236}">
                    <a16:creationId xmlns:a16="http://schemas.microsoft.com/office/drawing/2014/main" id="{BCD51233-9943-4570-8E7A-512A8EAF58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95252" y="2926292"/>
                <a:ext cx="3298766" cy="33631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cs-CZ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cs-CZ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  <m:r>
                                    <a:rPr lang="cs-CZ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cs-CZ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cs-CZ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cs-CZ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9,81</m:t>
                              </m:r>
                              <m:r>
                                <a:rPr lang="cs-CZ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98,48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cs-CZ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cs-CZ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s-CZ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cs-CZ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35)</m:t>
                                  </m:r>
                                </m:e>
                              </m:func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u="sng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u="sng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1" u="sng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u="sng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=32,06</m:t>
                      </m:r>
                      <m:r>
                        <a:rPr lang="cs-CZ" b="0" i="1" u="sng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b="0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b="0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u="sng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8" name="Zástupný obsah 2">
                <a:extLst>
                  <a:ext uri="{FF2B5EF4-FFF2-40B4-BE49-F238E27FC236}">
                    <a16:creationId xmlns:a16="http://schemas.microsoft.com/office/drawing/2014/main" id="{BCD51233-9943-4570-8E7A-512A8EAF5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252" y="2926292"/>
                <a:ext cx="3298766" cy="3363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AD8C9A71-C6D5-4F54-8705-852F4FFF3D73}"/>
              </a:ext>
            </a:extLst>
          </p:cNvPr>
          <p:cNvSpPr txBox="1"/>
          <p:nvPr/>
        </p:nvSpPr>
        <p:spPr>
          <a:xfrm>
            <a:off x="9793271" y="3886959"/>
            <a:ext cx="2151078" cy="142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Bree Serif" panose="02000503040000020004" pitchFamily="2" charset="-18"/>
              </a:rPr>
              <a:t>g = 9,81 ms</a:t>
            </a:r>
            <a:r>
              <a:rPr lang="cs-CZ" sz="2800" baseline="30000" dirty="0">
                <a:solidFill>
                  <a:schemeClr val="tx2">
                    <a:lumMod val="75000"/>
                  </a:schemeClr>
                </a:solidFill>
                <a:latin typeface="Bree Serif" panose="02000503040000020004" pitchFamily="2" charset="-18"/>
              </a:rPr>
              <a:t>-2</a:t>
            </a:r>
            <a:endParaRPr lang="cs-CZ" sz="2800" dirty="0">
              <a:solidFill>
                <a:schemeClr val="tx2">
                  <a:lumMod val="75000"/>
                </a:schemeClr>
              </a:solidFill>
              <a:latin typeface="Bree Serif" panose="02000503040000020004" pitchFamily="2" charset="-18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800" dirty="0">
                <a:latin typeface="Bree Serif" panose="02000503040000020004" pitchFamily="2" charset="-18"/>
              </a:rPr>
              <a:t>d = 98,48 m</a:t>
            </a:r>
          </a:p>
          <a:p>
            <a:r>
              <a:rPr lang="el-GR" sz="2800" dirty="0">
                <a:solidFill>
                  <a:srgbClr val="92D050"/>
                </a:solidFill>
                <a:latin typeface="Bree Serif" panose="02000503040000020004" pitchFamily="2" charset="-18"/>
              </a:rPr>
              <a:t>α</a:t>
            </a:r>
            <a:r>
              <a:rPr lang="cs-CZ" sz="2800" dirty="0">
                <a:solidFill>
                  <a:srgbClr val="92D050"/>
                </a:solidFill>
                <a:latin typeface="Bree Serif" panose="02000503040000020004" pitchFamily="2" charset="-18"/>
              </a:rPr>
              <a:t> = 35°</a:t>
            </a:r>
          </a:p>
        </p:txBody>
      </p:sp>
      <p:pic>
        <p:nvPicPr>
          <p:cNvPr id="11" name="Obrázek 10" descr="Obsah obrázku šipka&#10;&#10;Popis byl vytvořen automaticky">
            <a:extLst>
              <a:ext uri="{FF2B5EF4-FFF2-40B4-BE49-F238E27FC236}">
                <a16:creationId xmlns:a16="http://schemas.microsoft.com/office/drawing/2014/main" id="{7E8611FF-DBD4-4C27-A6A3-875B8FAA8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34" y="1755532"/>
            <a:ext cx="2238730" cy="2125536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537018A1-392A-4229-BF51-797E96C47631}"/>
              </a:ext>
            </a:extLst>
          </p:cNvPr>
          <p:cNvSpPr/>
          <p:nvPr/>
        </p:nvSpPr>
        <p:spPr>
          <a:xfrm>
            <a:off x="7741070" y="4928746"/>
            <a:ext cx="1580730" cy="29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BEAC3FC-8948-474E-ACB6-4B1E7B26F637}"/>
              </a:ext>
            </a:extLst>
          </p:cNvPr>
          <p:cNvSpPr/>
          <p:nvPr/>
        </p:nvSpPr>
        <p:spPr>
          <a:xfrm>
            <a:off x="7741070" y="4487352"/>
            <a:ext cx="549445" cy="3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64E399F-8FCD-49CB-9E27-A03A3BB7C50E}"/>
              </a:ext>
            </a:extLst>
          </p:cNvPr>
          <p:cNvSpPr/>
          <p:nvPr/>
        </p:nvSpPr>
        <p:spPr>
          <a:xfrm>
            <a:off x="8569155" y="4500926"/>
            <a:ext cx="752645" cy="3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C54E217-0B76-4E8C-8575-6BC867890D94}"/>
              </a:ext>
            </a:extLst>
          </p:cNvPr>
          <p:cNvSpPr txBox="1"/>
          <p:nvPr/>
        </p:nvSpPr>
        <p:spPr>
          <a:xfrm>
            <a:off x="5287178" y="2874862"/>
            <a:ext cx="29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1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B07BE-366A-449B-BF7C-8C3CDC0F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je to topinkovačů?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2ED415-8D27-4E16-8D52-43954972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7A1355-B1BE-47A0-84D5-5469F5AD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49651E-0FE3-48A1-8A83-0D59D0D1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18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7070A992-B39F-4125-BD9F-2603C0AA9E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8324" y="1825867"/>
                <a:ext cx="4105276" cy="43955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Potřebné vzorce </a:t>
                </a:r>
              </a:p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𝐸𝑘</m:t>
                    </m:r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𝐸𝑘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Známé veličiny</a:t>
                </a:r>
              </a:p>
              <a:p>
                <a:r>
                  <a:rPr lang="cs-CZ" dirty="0"/>
                  <a:t>t</a:t>
                </a:r>
                <a:r>
                  <a:rPr lang="cs-CZ" baseline="-25000" dirty="0"/>
                  <a:t>0</a:t>
                </a:r>
                <a:r>
                  <a:rPr lang="cs-CZ" dirty="0"/>
                  <a:t>, m, v</a:t>
                </a:r>
                <a:r>
                  <a:rPr lang="cs-CZ" baseline="-25000" dirty="0"/>
                  <a:t>0</a:t>
                </a:r>
                <a:r>
                  <a:rPr lang="cs-CZ" dirty="0"/>
                  <a:t>, v</a:t>
                </a:r>
                <a:r>
                  <a:rPr lang="cs-CZ" baseline="-25000" dirty="0"/>
                  <a:t>1</a:t>
                </a:r>
                <a:endParaRPr lang="cs-CZ" dirty="0"/>
              </a:p>
            </p:txBody>
          </p:sp>
        </mc:Choice>
        <mc:Fallback xmlns="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7070A992-B39F-4125-BD9F-2603C0AA9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24" y="1825867"/>
                <a:ext cx="4105276" cy="4395548"/>
              </a:xfrm>
              <a:prstGeom prst="rect">
                <a:avLst/>
              </a:prstGeom>
              <a:blipFill>
                <a:blip r:embed="rId2"/>
                <a:stretch>
                  <a:fillRect l="-3120" t="-2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B5F2AFC-ADA6-43D0-B12B-C1334FC40C1C}"/>
                  </a:ext>
                </a:extLst>
              </p:cNvPr>
              <p:cNvSpPr txBox="1"/>
              <p:nvPr/>
            </p:nvSpPr>
            <p:spPr>
              <a:xfrm>
                <a:off x="5438774" y="1825867"/>
                <a:ext cx="5000626" cy="3710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>
                    <a:latin typeface="Bree Serif" panose="02000503040000020004" pitchFamily="2" charset="-18"/>
                  </a:rPr>
                  <a:t>Dosazení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𝐸𝑘</m:t>
                          </m:r>
                          <m:r>
                            <m:rPr>
                              <m:nor/>
                            </m:rPr>
                            <a:rPr lang="cs-CZ" sz="28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800" dirty="0">
                  <a:latin typeface="Bree Serif" panose="02000503040000020004" pitchFamily="2" charset="-1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sz="280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cs-CZ" sz="280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28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8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2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cs-CZ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800" dirty="0">
                  <a:latin typeface="Bree Serif" panose="02000503040000020004" pitchFamily="2" charset="-1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0,8</m:t>
                          </m:r>
                          <m:r>
                            <a:rPr lang="cs-CZ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28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32,06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6,5</m:t>
                              </m:r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den>
                      </m:f>
                    </m:oMath>
                  </m:oMathPara>
                </a14:m>
                <a:endParaRPr lang="cs-CZ" sz="2800" dirty="0">
                  <a:latin typeface="Bree Serif" panose="02000503040000020004" pitchFamily="2" charset="-18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B5F2AFC-ADA6-43D0-B12B-C1334FC40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74" y="1825867"/>
                <a:ext cx="5000626" cy="3710183"/>
              </a:xfrm>
              <a:prstGeom prst="rect">
                <a:avLst/>
              </a:prstGeom>
              <a:blipFill>
                <a:blip r:embed="rId3"/>
                <a:stretch>
                  <a:fillRect l="-2436" t="-1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C20D5AA0-3742-4D6A-B308-889DCC55EC86}"/>
              </a:ext>
            </a:extLst>
          </p:cNvPr>
          <p:cNvSpPr txBox="1"/>
          <p:nvPr/>
        </p:nvSpPr>
        <p:spPr>
          <a:xfrm>
            <a:off x="9302750" y="989470"/>
            <a:ext cx="2889250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800" dirty="0">
                <a:solidFill>
                  <a:srgbClr val="5B9BD5"/>
                </a:solidFill>
                <a:latin typeface="Bree Serif" panose="02000503040000020004" pitchFamily="2" charset="-18"/>
              </a:rPr>
              <a:t>m = 0,8 kg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800" dirty="0">
                <a:solidFill>
                  <a:srgbClr val="70AD47"/>
                </a:solidFill>
                <a:latin typeface="Bree Serif" panose="02000503040000020004" pitchFamily="2" charset="-18"/>
              </a:rPr>
              <a:t>v</a:t>
            </a:r>
            <a:r>
              <a:rPr lang="cs-CZ" sz="2800" baseline="-25000" dirty="0">
                <a:solidFill>
                  <a:srgbClr val="70AD47"/>
                </a:solidFill>
                <a:latin typeface="Bree Serif" panose="02000503040000020004" pitchFamily="2" charset="-18"/>
              </a:rPr>
              <a:t>0</a:t>
            </a:r>
            <a:r>
              <a:rPr lang="cs-CZ" sz="2800" dirty="0">
                <a:solidFill>
                  <a:srgbClr val="70AD47"/>
                </a:solidFill>
                <a:latin typeface="Bree Serif" panose="02000503040000020004" pitchFamily="2" charset="-18"/>
              </a:rPr>
              <a:t> = 32,06 ms</a:t>
            </a:r>
            <a:r>
              <a:rPr lang="cs-CZ" sz="2800" baseline="30000" dirty="0">
                <a:solidFill>
                  <a:srgbClr val="70AD47"/>
                </a:solidFill>
                <a:latin typeface="Bree Serif" panose="02000503040000020004" pitchFamily="2" charset="-18"/>
              </a:rPr>
              <a:t>-1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800" dirty="0">
                <a:solidFill>
                  <a:srgbClr val="00B0F0"/>
                </a:solidFill>
                <a:latin typeface="Bree Serif" panose="02000503040000020004" pitchFamily="2" charset="-18"/>
              </a:rPr>
              <a:t>v</a:t>
            </a:r>
            <a:r>
              <a:rPr lang="cs-CZ" sz="2800" baseline="-25000" dirty="0">
                <a:solidFill>
                  <a:srgbClr val="00B0F0"/>
                </a:solidFill>
                <a:latin typeface="Bree Serif" panose="02000503040000020004" pitchFamily="2" charset="-18"/>
              </a:rPr>
              <a:t>1</a:t>
            </a:r>
            <a:r>
              <a:rPr lang="cs-CZ" sz="2800" dirty="0">
                <a:solidFill>
                  <a:srgbClr val="00B0F0"/>
                </a:solidFill>
                <a:latin typeface="Bree Serif" panose="02000503040000020004" pitchFamily="2" charset="-18"/>
              </a:rPr>
              <a:t> = 6,5 ms</a:t>
            </a:r>
            <a:r>
              <a:rPr lang="cs-CZ" sz="2800" baseline="30000" dirty="0">
                <a:solidFill>
                  <a:srgbClr val="00B0F0"/>
                </a:solidFill>
                <a:latin typeface="Bree Serif" panose="02000503040000020004" pitchFamily="2" charset="-18"/>
              </a:rPr>
              <a:t>-1</a:t>
            </a:r>
            <a:endParaRPr lang="cs-CZ" sz="2800" dirty="0">
              <a:solidFill>
                <a:srgbClr val="00B0F0"/>
              </a:solidFill>
              <a:latin typeface="Bree Serif" panose="02000503040000020004" pitchFamily="2" charset="-18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800" dirty="0">
                <a:solidFill>
                  <a:srgbClr val="FFC000"/>
                </a:solidFill>
                <a:latin typeface="Bree Serif" panose="02000503040000020004" pitchFamily="2" charset="-18"/>
              </a:rPr>
              <a:t>t</a:t>
            </a:r>
            <a:r>
              <a:rPr lang="cs-CZ" sz="2800" baseline="-25000" dirty="0">
                <a:solidFill>
                  <a:srgbClr val="FFC000"/>
                </a:solidFill>
                <a:latin typeface="Bree Serif" panose="02000503040000020004" pitchFamily="2" charset="-18"/>
              </a:rPr>
              <a:t>0</a:t>
            </a:r>
            <a:r>
              <a:rPr lang="cs-CZ" sz="2800" dirty="0">
                <a:solidFill>
                  <a:srgbClr val="FFC000"/>
                </a:solidFill>
                <a:latin typeface="Bree Serif" panose="02000503040000020004" pitchFamily="2" charset="-18"/>
              </a:rPr>
              <a:t> = 0,2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4602967-2873-442F-89BA-667DA1F04193}"/>
                  </a:ext>
                </a:extLst>
              </p:cNvPr>
              <p:cNvSpPr txBox="1"/>
              <p:nvPr/>
            </p:nvSpPr>
            <p:spPr>
              <a:xfrm>
                <a:off x="8499444" y="5657759"/>
                <a:ext cx="30543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u="dbl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sz="2400" b="0" i="1" u="dbl" smtClean="0">
                          <a:latin typeface="Cambria Math" panose="02040503050406030204" pitchFamily="18" charset="0"/>
                        </a:rPr>
                        <m:t>=1306 </m:t>
                      </m:r>
                      <m:r>
                        <a:rPr lang="cs-CZ" sz="2400" b="0" i="1" u="dbl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cs-CZ" sz="2400" b="0" i="1" u="dbl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≅1,3 </m:t>
                      </m:r>
                      <m:r>
                        <a:rPr lang="cs-CZ" sz="2400" b="0" i="1" u="dbl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𝑘𝑊</m:t>
                      </m:r>
                    </m:oMath>
                  </m:oMathPara>
                </a14:m>
                <a:endParaRPr lang="cs-CZ" sz="3600" u="dbl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4602967-2873-442F-89BA-667DA1F04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44" y="5657759"/>
                <a:ext cx="3054381" cy="369332"/>
              </a:xfrm>
              <a:prstGeom prst="rect">
                <a:avLst/>
              </a:prstGeom>
              <a:blipFill>
                <a:blip r:embed="rId4"/>
                <a:stretch>
                  <a:fillRect l="-1996" r="-1796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Buy Usha 3720 700-Watt 2-Slice Pop-up Toaster (White) Online at Low Prices  in India - Amazon.in">
            <a:extLst>
              <a:ext uri="{FF2B5EF4-FFF2-40B4-BE49-F238E27FC236}">
                <a16:creationId xmlns:a16="http://schemas.microsoft.com/office/drawing/2014/main" id="{E19C8AB8-4936-4D50-84A8-97010C66D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4"/>
          <a:stretch/>
        </p:blipFill>
        <p:spPr bwMode="auto">
          <a:xfrm>
            <a:off x="10266362" y="3429000"/>
            <a:ext cx="962025" cy="160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9F436F8A-678A-4938-A9FE-4796C9030B55}"/>
              </a:ext>
            </a:extLst>
          </p:cNvPr>
          <p:cNvSpPr/>
          <p:nvPr/>
        </p:nvSpPr>
        <p:spPr>
          <a:xfrm>
            <a:off x="8155280" y="5142855"/>
            <a:ext cx="509296" cy="3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D4D7056-E963-487E-B439-A80595AAF471}"/>
              </a:ext>
            </a:extLst>
          </p:cNvPr>
          <p:cNvSpPr/>
          <p:nvPr/>
        </p:nvSpPr>
        <p:spPr>
          <a:xfrm>
            <a:off x="8042765" y="4545466"/>
            <a:ext cx="846745" cy="3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DCD3029-DF90-4F0E-BCCB-6E73DA9806C9}"/>
              </a:ext>
            </a:extLst>
          </p:cNvPr>
          <p:cNvSpPr/>
          <p:nvPr/>
        </p:nvSpPr>
        <p:spPr>
          <a:xfrm>
            <a:off x="9345393" y="4517026"/>
            <a:ext cx="509048" cy="3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5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C94C3-8DAA-4E65-BFC4-1742536D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649E652-ADBD-4EB2-ABF2-0090A011FE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/>
                  <a:t>Model je lež, která nám pomáhá pochopit realitu</a:t>
                </a:r>
              </a:p>
              <a:p>
                <a:r>
                  <a:rPr lang="cs-CZ" dirty="0"/>
                  <a:t>Ať je model sebenaivnější, dá se od něho odstartovat výzkum</a:t>
                </a:r>
              </a:p>
              <a:p>
                <a:r>
                  <a:rPr lang="cs-CZ" dirty="0"/>
                  <a:t>Topinkovač není špatná jednotka výkonu pro atletiku</a:t>
                </a:r>
              </a:p>
              <a:p>
                <a:r>
                  <a:rPr lang="cs-CZ" dirty="0"/>
                  <a:t>Plocha pod grafem rovnoměrně zrychleného pohybu je pravoúhlý trojúhelník. =&gt;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cs-CZ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cs-CZ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cs-CZ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cs-CZ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cs-CZ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cs-CZ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cs-CZ" dirty="0">
                  <a:solidFill>
                    <a:srgbClr val="FFC000"/>
                  </a:solidFill>
                </a:endParaRPr>
              </a:p>
              <a:p>
                <a:r>
                  <a:rPr lang="cs-CZ" dirty="0"/>
                  <a:t>Lidské tělo je neuvěřitelně složitý </a:t>
                </a:r>
                <a:br>
                  <a:rPr lang="cs-CZ" dirty="0"/>
                </a:br>
                <a:r>
                  <a:rPr lang="cs-CZ" dirty="0"/>
                  <a:t>systém schopný neuvěřitelných věcí a je na každém z nás jak si to svoje budeme udržovat a čeho s ním dosáhneme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649E652-ADBD-4EB2-ABF2-0090A011F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5" t="-2355" r="-1095" b="-3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FBE265-1592-4C88-8F22-94C084B0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314B28-8CDD-4E18-B528-C2CE5E378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3F5701-DCFA-447A-BDD6-9A2611C0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19</a:t>
            </a:fld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38B88E92-3D6F-4823-ABFA-4B00CE1135B0}"/>
              </a:ext>
            </a:extLst>
          </p:cNvPr>
          <p:cNvGrpSpPr/>
          <p:nvPr/>
        </p:nvGrpSpPr>
        <p:grpSpPr>
          <a:xfrm>
            <a:off x="8247019" y="4003296"/>
            <a:ext cx="3289906" cy="1203757"/>
            <a:chOff x="8247019" y="4003296"/>
            <a:chExt cx="3289906" cy="1203757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DDF3E345-A242-4EE3-AA8D-3FBC38D8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47019" y="4003296"/>
              <a:ext cx="3289906" cy="1203757"/>
            </a:xfrm>
            <a:prstGeom prst="rect">
              <a:avLst/>
            </a:prstGeom>
          </p:spPr>
        </p:pic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2AD2DE7B-9FD9-4DEC-887E-379BF5BA533D}"/>
                </a:ext>
              </a:extLst>
            </p:cNvPr>
            <p:cNvSpPr txBox="1"/>
            <p:nvPr/>
          </p:nvSpPr>
          <p:spPr>
            <a:xfrm>
              <a:off x="8473883" y="4683299"/>
              <a:ext cx="215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cs-CZ" dirty="0"/>
            </a:p>
          </p:txBody>
        </p:sp>
        <p:pic>
          <p:nvPicPr>
            <p:cNvPr id="9" name="Obrázek 8" descr="Obsah obrázku šipka&#10;&#10;Popis byl vytvořen automaticky">
              <a:extLst>
                <a:ext uri="{FF2B5EF4-FFF2-40B4-BE49-F238E27FC236}">
                  <a16:creationId xmlns:a16="http://schemas.microsoft.com/office/drawing/2014/main" id="{5448639B-7707-4635-842D-C5293DAC2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581" y="4409215"/>
              <a:ext cx="954551" cy="797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996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AD304-1E12-4D56-BF84-FEF58C2A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přednášce se dozvíte: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EF1FA0-C2E2-4DF6-811E-00D09F00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/>
              <a:t>Jak na fyzikální výzkum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/>
              <a:t>Co je to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/>
              <a:t>Kuchařka výzkumu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Výzkumná otázka 1:</a:t>
            </a:r>
            <a:br>
              <a:rPr lang="cs-CZ"/>
            </a:br>
            <a:r>
              <a:rPr lang="cs-CZ"/>
              <a:t> Má sprintující Usain Bolt větší výkon než topinkovač?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Výzkumná otázka 2:</a:t>
            </a:r>
            <a:br>
              <a:rPr lang="cs-CZ"/>
            </a:br>
            <a:r>
              <a:rPr lang="cs-CZ"/>
              <a:t>Jaký je rozdíl mezi letem skokana a letem oštěpu?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Co si z přednášky odnést?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4222C2-0D1A-4257-8CDF-1907A3E1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A0AF9C-ABA9-432E-90EB-86570700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5FAEF7-3499-4820-910F-907488C1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28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D3EA2D8-ADA7-4B55-92AC-CE456085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929" y="2759484"/>
            <a:ext cx="10023475" cy="1339031"/>
          </a:xfrm>
        </p:spPr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 !</a:t>
            </a:r>
            <a:endParaRPr lang="cs-CZ" dirty="0"/>
          </a:p>
        </p:txBody>
      </p:sp>
      <p:pic>
        <p:nvPicPr>
          <p:cNvPr id="3074" name="Picture 2" descr="Buy Usha 3720 700-Watt 2-Slice Pop-up Toaster (White) Online at Low Prices  in India - Amazon.in">
            <a:extLst>
              <a:ext uri="{FF2B5EF4-FFF2-40B4-BE49-F238E27FC236}">
                <a16:creationId xmlns:a16="http://schemas.microsoft.com/office/drawing/2014/main" id="{D66E1C1A-ED54-422D-9A8B-4990F4EC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874" y="1650379"/>
            <a:ext cx="3702987" cy="35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1FFF79A-FA27-4596-A3C1-29D771F8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5E9C5A-ADDD-4A08-A26C-878C7A79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106EF71-2D93-4AE8-BC2A-AA48DFBE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81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C925D56-D85A-4A21-996F-1512958B5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24" y="2606040"/>
            <a:ext cx="3928611" cy="36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0B23953-1D50-4947-8948-D3D98388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 dirty="0"/>
              <a:t>Co znamená ve fyzice slovo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E19D1C-4440-4D6B-ABBA-BF0120A60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/>
          <a:lstStyle/>
          <a:p>
            <a:r>
              <a:rPr lang="cs-CZ" dirty="0"/>
              <a:t>Model = zjednodušená představa skutečnosti</a:t>
            </a:r>
          </a:p>
          <a:p>
            <a:r>
              <a:rPr lang="cs-CZ" dirty="0"/>
              <a:t>Všechny modely jsou špatně. </a:t>
            </a:r>
          </a:p>
          <a:p>
            <a:r>
              <a:rPr lang="cs-CZ" dirty="0"/>
              <a:t>Některé modely jsou užitečné.</a:t>
            </a:r>
          </a:p>
          <a:p>
            <a:r>
              <a:rPr lang="cs-CZ" dirty="0"/>
              <a:t>Umění je lež, která nám pomáhá</a:t>
            </a:r>
            <a:br>
              <a:rPr lang="cs-CZ" dirty="0"/>
            </a:br>
            <a:r>
              <a:rPr lang="cs-CZ" dirty="0"/>
              <a:t>uvědomit si pravdu. (Picasso) </a:t>
            </a:r>
          </a:p>
          <a:p>
            <a:r>
              <a:rPr lang="cs-CZ" dirty="0"/>
              <a:t>Model je lež, která nám pomáhá</a:t>
            </a:r>
            <a:br>
              <a:rPr lang="cs-CZ" dirty="0"/>
            </a:br>
            <a:r>
              <a:rPr lang="cs-CZ" dirty="0"/>
              <a:t>pochopit realitu.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4D7ADC-E430-4F6B-A1DA-119843A4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7A7B39-B7A0-412F-9213-EBAEEF7E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0F0228-2126-42CD-9926-197D1F9B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92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72875-F2CD-4634-8149-6ED080B6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druhy modelů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F60831-1751-4733-9DDE-DFFDAA92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Myšlenkový model</a:t>
            </a:r>
          </a:p>
          <a:p>
            <a:r>
              <a:rPr lang="cs-CZ" dirty="0"/>
              <a:t>Matematický model – fyzikální zákon</a:t>
            </a:r>
          </a:p>
          <a:p>
            <a:r>
              <a:rPr lang="cs-CZ" dirty="0"/>
              <a:t>Konkrétní</a:t>
            </a:r>
          </a:p>
          <a:p>
            <a:pPr lvl="1"/>
            <a:r>
              <a:rPr lang="cs-CZ" dirty="0"/>
              <a:t>Mapa, papírový model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1FA8D3-D70E-4F74-A6C5-28E917F4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D05D89-5CC0-4F8F-8B90-2AECE09F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B07E12-1E26-4110-A451-D6BCC93D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0A3B06E-3D26-405C-A4ED-AF7DAA707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39" b="96327" l="10000" r="90000">
                        <a14:foregroundMark x1="45556" y1="11224" x2="45556" y2="11224"/>
                        <a14:foregroundMark x1="58444" y1="1939" x2="58444" y2="1939"/>
                        <a14:foregroundMark x1="71333" y1="25918" x2="71333" y2="25918"/>
                        <a14:foregroundMark x1="67556" y1="46224" x2="67556" y2="46224"/>
                        <a14:foregroundMark x1="25556" y1="40816" x2="25556" y2="40816"/>
                        <a14:foregroundMark x1="74667" y1="96327" x2="74667" y2="96327"/>
                        <a14:backgroundMark x1="43333" y1="10714" x2="43333" y2="1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64" y="2603699"/>
            <a:ext cx="2730704" cy="29734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413BC4D-0B2A-4E23-8A8D-14EA5647A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060" y="2831934"/>
            <a:ext cx="4605214" cy="2973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018BC1FF-223A-458A-BB28-61B6FB0EFA11}"/>
                  </a:ext>
                </a:extLst>
              </p:cNvPr>
              <p:cNvSpPr txBox="1"/>
              <p:nvPr/>
            </p:nvSpPr>
            <p:spPr>
              <a:xfrm>
                <a:off x="8499444" y="1697832"/>
                <a:ext cx="17943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32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018BC1FF-223A-458A-BB28-61B6FB0E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44" y="1697832"/>
                <a:ext cx="179433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>
            <a:extLst>
              <a:ext uri="{FF2B5EF4-FFF2-40B4-BE49-F238E27FC236}">
                <a16:creationId xmlns:a16="http://schemas.microsoft.com/office/drawing/2014/main" id="{966BC092-CAAE-47CE-B3DC-7F199BB42E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772" y="2831934"/>
            <a:ext cx="5790027" cy="3459675"/>
          </a:xfrm>
          <a:prstGeom prst="rect">
            <a:avLst/>
          </a:prstGeom>
        </p:spPr>
      </p:pic>
      <p:pic>
        <p:nvPicPr>
          <p:cNvPr id="1026" name="Picture 2" descr="Vystřihovánky a papírové modely v časopisu ABC č. 24/2019 | Ábíčko.cz">
            <a:extLst>
              <a:ext uri="{FF2B5EF4-FFF2-40B4-BE49-F238E27FC236}">
                <a16:creationId xmlns:a16="http://schemas.microsoft.com/office/drawing/2014/main" id="{6E143078-B1ED-43E6-B37B-3ADA65627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23" y="4305182"/>
            <a:ext cx="2862535" cy="191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4E2CB-5A1C-4B03-82DD-4E761DE2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uvařit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8CCB19-A630-4314-A79B-79CD0EFED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Myšlenkový model jevu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Vstupní matematický model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Praktické pozorování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Korekce modelu</a:t>
            </a:r>
            <a:br>
              <a:rPr lang="cs-CZ" dirty="0"/>
            </a:br>
            <a:r>
              <a:rPr lang="cs-CZ" dirty="0"/>
              <a:t> podle skutečnosti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Vytvoření předpovědi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B58A93-B24C-40EE-A5E1-0E89CC2B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3A1F98-0167-4E46-AD1F-94E553D3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798960-1621-49AF-8824-E09C1697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9F01777-11A7-4C4D-A1E4-E418FB10B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640" y="2741807"/>
            <a:ext cx="5598159" cy="36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2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DEEA5-1856-4072-9E73-A5F66B5C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Má </a:t>
            </a:r>
            <a:r>
              <a:rPr lang="cs-CZ" dirty="0" err="1"/>
              <a:t>Usain</a:t>
            </a:r>
            <a:r>
              <a:rPr lang="cs-CZ" dirty="0"/>
              <a:t> </a:t>
            </a:r>
            <a:r>
              <a:rPr lang="cs-CZ" dirty="0" err="1"/>
              <a:t>Bolt</a:t>
            </a:r>
            <a:r>
              <a:rPr lang="cs-CZ" dirty="0"/>
              <a:t> větší výkon než topinkovač?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0B7BE6-B7EC-4BEE-AFFF-ECA2A1694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1" y="1707167"/>
            <a:ext cx="4257676" cy="439554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Usain</a:t>
            </a:r>
            <a:r>
              <a:rPr lang="cs-CZ" dirty="0"/>
              <a:t> </a:t>
            </a:r>
            <a:r>
              <a:rPr lang="cs-CZ" dirty="0" err="1"/>
              <a:t>Bolt</a:t>
            </a:r>
            <a:endParaRPr lang="cs-CZ" dirty="0"/>
          </a:p>
          <a:p>
            <a:r>
              <a:rPr lang="cs-CZ" dirty="0"/>
              <a:t>Trať: s = 100 m</a:t>
            </a:r>
          </a:p>
          <a:p>
            <a:r>
              <a:rPr lang="cs-CZ" dirty="0"/>
              <a:t>Čas: t = 9,58 s </a:t>
            </a:r>
          </a:p>
          <a:p>
            <a:r>
              <a:rPr lang="cs-CZ" dirty="0"/>
              <a:t>Váha: m = 94 kg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B4586D-53B1-468A-BD35-D885DAB4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70E1F9-7FF2-44C7-9C65-A5FD1350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6DF6A3-ACBF-4183-9D1B-A0667443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34" name="Zástupný obsah 2">
            <a:extLst>
              <a:ext uri="{FF2B5EF4-FFF2-40B4-BE49-F238E27FC236}">
                <a16:creationId xmlns:a16="http://schemas.microsoft.com/office/drawing/2014/main" id="{202912EC-00E9-4128-B5B3-EFC9863F0CED}"/>
              </a:ext>
            </a:extLst>
          </p:cNvPr>
          <p:cNvSpPr txBox="1">
            <a:spLocks/>
          </p:cNvSpPr>
          <p:nvPr/>
        </p:nvSpPr>
        <p:spPr>
          <a:xfrm>
            <a:off x="6850060" y="1704158"/>
            <a:ext cx="4257676" cy="439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ree Serif" panose="02000503040000020004" pitchFamily="2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ree Serif" panose="02000503040000020004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ree Serif" panose="02000503040000020004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ee Serif" panose="02000503040000020004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ee Serif" panose="02000503040000020004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Topinkovač</a:t>
            </a:r>
          </a:p>
          <a:p>
            <a:r>
              <a:rPr lang="cs-CZ" dirty="0"/>
              <a:t>Trať: jedna topinka</a:t>
            </a:r>
          </a:p>
          <a:p>
            <a:r>
              <a:rPr lang="cs-CZ" dirty="0"/>
              <a:t>Čas: 2,5 minuty</a:t>
            </a:r>
          </a:p>
          <a:p>
            <a:r>
              <a:rPr lang="cs-CZ" dirty="0"/>
              <a:t>Příkon: 2 kW</a:t>
            </a:r>
          </a:p>
        </p:txBody>
      </p:sp>
      <p:pic>
        <p:nvPicPr>
          <p:cNvPr id="2050" name="Picture 2" descr="Topinkovače | Alza.cz">
            <a:extLst>
              <a:ext uri="{FF2B5EF4-FFF2-40B4-BE49-F238E27FC236}">
                <a16:creationId xmlns:a16="http://schemas.microsoft.com/office/drawing/2014/main" id="{F566D99C-4307-4CDC-92D5-6A165935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052" y="3694556"/>
            <a:ext cx="22764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A16D40D-6EF6-4AF3-BF8E-9BED110A9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02" y="3901932"/>
            <a:ext cx="3296661" cy="219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7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58B4-A44B-41A2-BCED-391C79AD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pohybu při sprintu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0807BE-141B-461D-ADB6-FF4FFC5D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E2D4A8E-D74E-48BE-9885-0D1ED1E1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B73FFA-B8DA-4E41-875E-11E3B0E0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7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2">
                <a:extLst>
                  <a:ext uri="{FF2B5EF4-FFF2-40B4-BE49-F238E27FC236}">
                    <a16:creationId xmlns:a16="http://schemas.microsoft.com/office/drawing/2014/main" id="{15FEB446-C35F-4B7F-97E6-75F1E7C010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8324" y="1704158"/>
                <a:ext cx="4257676" cy="46521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/>
                  <a:t>Sprinter rovnoměrně, přímočaře zrychluje po celou dobu sprintu</a:t>
                </a:r>
              </a:p>
              <a:p>
                <a:pPr marL="0" indent="0">
                  <a:buNone/>
                </a:pPr>
                <a:r>
                  <a:rPr lang="cs-CZ" dirty="0"/>
                  <a:t>Matematický popis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cs-CZ" b="0" dirty="0"/>
              </a:p>
              <a:p>
                <a:pPr marL="0" indent="0">
                  <a:buNone/>
                </a:pPr>
                <a:endParaRPr lang="cs-CZ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obsah 2">
                <a:extLst>
                  <a:ext uri="{FF2B5EF4-FFF2-40B4-BE49-F238E27FC236}">
                    <a16:creationId xmlns:a16="http://schemas.microsoft.com/office/drawing/2014/main" id="{15FEB446-C35F-4B7F-97E6-75F1E7C01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24" y="1704158"/>
                <a:ext cx="4257676" cy="4652194"/>
              </a:xfrm>
              <a:prstGeom prst="rect">
                <a:avLst/>
              </a:prstGeom>
              <a:blipFill>
                <a:blip r:embed="rId2"/>
                <a:stretch>
                  <a:fillRect l="-3009" t="-2359" r="-1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Skupina 6">
            <a:extLst>
              <a:ext uri="{FF2B5EF4-FFF2-40B4-BE49-F238E27FC236}">
                <a16:creationId xmlns:a16="http://schemas.microsoft.com/office/drawing/2014/main" id="{FCB94FB8-E257-47B3-A879-4AA1400FB6FB}"/>
              </a:ext>
            </a:extLst>
          </p:cNvPr>
          <p:cNvGrpSpPr/>
          <p:nvPr/>
        </p:nvGrpSpPr>
        <p:grpSpPr>
          <a:xfrm>
            <a:off x="6553748" y="2141857"/>
            <a:ext cx="4850302" cy="2629136"/>
            <a:chOff x="6469970" y="3592036"/>
            <a:chExt cx="4850302" cy="2629136"/>
          </a:xfrm>
        </p:grpSpPr>
        <p:cxnSp>
          <p:nvCxnSpPr>
            <p:cNvPr id="8" name="Přímá spojnice se šipkou 7">
              <a:extLst>
                <a:ext uri="{FF2B5EF4-FFF2-40B4-BE49-F238E27FC236}">
                  <a16:creationId xmlns:a16="http://schemas.microsoft.com/office/drawing/2014/main" id="{A7E43328-A661-4C21-BC5E-6AF0B581CD98}"/>
                </a:ext>
              </a:extLst>
            </p:cNvPr>
            <p:cNvCxnSpPr>
              <a:cxnSpLocks/>
            </p:cNvCxnSpPr>
            <p:nvPr/>
          </p:nvCxnSpPr>
          <p:spPr>
            <a:xfrm>
              <a:off x="7159752" y="5806440"/>
              <a:ext cx="377647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475F1058-5DA7-43D4-B4AF-F2DBD92706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9752" y="3904488"/>
              <a:ext cx="0" cy="19019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51AAA2F8-666B-4C87-AF0E-41E3890F4738}"/>
                </a:ext>
              </a:extLst>
            </p:cNvPr>
            <p:cNvCxnSpPr/>
            <p:nvPr/>
          </p:nvCxnSpPr>
          <p:spPr>
            <a:xfrm flipV="1">
              <a:off x="7159752" y="4416552"/>
              <a:ext cx="2761488" cy="13898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48C7E744-6732-4D2C-B8E0-1DD201B12ECD}"/>
                </a:ext>
              </a:extLst>
            </p:cNvPr>
            <p:cNvCxnSpPr/>
            <p:nvPr/>
          </p:nvCxnSpPr>
          <p:spPr>
            <a:xfrm>
              <a:off x="9921239" y="4416551"/>
              <a:ext cx="0" cy="13898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E8F74366-5540-4929-B98C-65A0561B7B3C}"/>
                </a:ext>
              </a:extLst>
            </p:cNvPr>
            <p:cNvCxnSpPr/>
            <p:nvPr/>
          </p:nvCxnSpPr>
          <p:spPr>
            <a:xfrm flipH="1">
              <a:off x="7159752" y="4416551"/>
              <a:ext cx="27614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6468BA4-8A3B-4821-984C-BB04AD8C0B24}"/>
                </a:ext>
              </a:extLst>
            </p:cNvPr>
            <p:cNvSpPr txBox="1"/>
            <p:nvPr/>
          </p:nvSpPr>
          <p:spPr>
            <a:xfrm>
              <a:off x="10552176" y="5851840"/>
              <a:ext cx="768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Bree Serif" panose="02000503040000020004" pitchFamily="2" charset="-18"/>
                </a:rPr>
                <a:t>t [s]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212DFA3A-4C36-40EE-803E-79985936EB19}"/>
                </a:ext>
              </a:extLst>
            </p:cNvPr>
            <p:cNvSpPr txBox="1"/>
            <p:nvPr/>
          </p:nvSpPr>
          <p:spPr>
            <a:xfrm>
              <a:off x="6469970" y="3592036"/>
              <a:ext cx="7668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Bree Serif" panose="02000503040000020004" pitchFamily="2" charset="-18"/>
                </a:rPr>
                <a:t>v [m/s]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1F9DFF5B-4830-4526-B1ED-751B0C92ED69}"/>
                </a:ext>
              </a:extLst>
            </p:cNvPr>
            <p:cNvSpPr txBox="1"/>
            <p:nvPr/>
          </p:nvSpPr>
          <p:spPr>
            <a:xfrm>
              <a:off x="6928702" y="5727069"/>
              <a:ext cx="268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Bree Serif" panose="02000503040000020004" pitchFamily="2" charset="-18"/>
                </a:rPr>
                <a:t>0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1F01E650-43B5-470C-B94A-EA75B9A389D6}"/>
                </a:ext>
              </a:extLst>
            </p:cNvPr>
            <p:cNvSpPr txBox="1"/>
            <p:nvPr/>
          </p:nvSpPr>
          <p:spPr>
            <a:xfrm>
              <a:off x="9585580" y="5736351"/>
              <a:ext cx="768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Bree Serif" panose="02000503040000020004" pitchFamily="2" charset="-18"/>
                </a:rPr>
                <a:t>9,58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9236D4B6-1CD3-4805-9B57-B8ECCDC2D712}"/>
                </a:ext>
              </a:extLst>
            </p:cNvPr>
            <p:cNvSpPr txBox="1"/>
            <p:nvPr/>
          </p:nvSpPr>
          <p:spPr>
            <a:xfrm>
              <a:off x="6469970" y="4231886"/>
              <a:ext cx="768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>
                  <a:latin typeface="Bree Serif" panose="02000503040000020004" pitchFamily="2" charset="-18"/>
                </a:rPr>
                <a:t>v</a:t>
              </a:r>
              <a:r>
                <a:rPr lang="cs-CZ" baseline="-25000" dirty="0" err="1">
                  <a:latin typeface="Bree Serif" panose="02000503040000020004" pitchFamily="2" charset="-18"/>
                </a:rPr>
                <a:t>max</a:t>
              </a:r>
              <a:endParaRPr lang="cs-CZ" baseline="-25000" dirty="0">
                <a:latin typeface="Bree Serif" panose="02000503040000020004" pitchFamily="2" charset="-18"/>
              </a:endParaRP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8DABC9DB-C791-40C8-AB09-B641E50DD2EE}"/>
                </a:ext>
              </a:extLst>
            </p:cNvPr>
            <p:cNvSpPr txBox="1"/>
            <p:nvPr/>
          </p:nvSpPr>
          <p:spPr>
            <a:xfrm>
              <a:off x="8156448" y="5272049"/>
              <a:ext cx="768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Bree Serif" panose="02000503040000020004" pitchFamily="2" charset="-18"/>
                </a:rPr>
                <a:t>s</a:t>
              </a:r>
            </a:p>
          </p:txBody>
        </p:sp>
      </p:grp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F7BB2894-4217-4C29-99EA-997D8DD8CD46}"/>
              </a:ext>
            </a:extLst>
          </p:cNvPr>
          <p:cNvSpPr/>
          <p:nvPr/>
        </p:nvSpPr>
        <p:spPr>
          <a:xfrm>
            <a:off x="7246548" y="3171257"/>
            <a:ext cx="2759951" cy="1188720"/>
          </a:xfrm>
          <a:custGeom>
            <a:avLst/>
            <a:gdLst>
              <a:gd name="connsiteX0" fmla="*/ 7607 w 2759951"/>
              <a:gd name="connsiteY0" fmla="*/ 1188720 h 1188720"/>
              <a:gd name="connsiteX1" fmla="*/ 428231 w 2759951"/>
              <a:gd name="connsiteY1" fmla="*/ 850392 h 1188720"/>
              <a:gd name="connsiteX2" fmla="*/ 2759951 w 2759951"/>
              <a:gd name="connsiteY2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9951" h="1188720">
                <a:moveTo>
                  <a:pt x="7607" y="1188720"/>
                </a:moveTo>
                <a:cubicBezTo>
                  <a:pt x="-11443" y="1118616"/>
                  <a:pt x="-30493" y="1048512"/>
                  <a:pt x="428231" y="850392"/>
                </a:cubicBezTo>
                <a:cubicBezTo>
                  <a:pt x="886955" y="652272"/>
                  <a:pt x="2374379" y="150876"/>
                  <a:pt x="2759951" y="0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54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AD5D61A-3C7A-422D-B6CD-8F3ED91A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Vyjádření výkonu sprintera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86BCC1AC-9077-4001-9E73-C7AE809FB0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38324" y="1825624"/>
                <a:ext cx="4257676" cy="43955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Potřebné vzorce 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cs-CZ" b="0" dirty="0"/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cs-CZ" b="0" dirty="0"/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=&gt;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Známé veličiny</a:t>
                </a:r>
              </a:p>
              <a:p>
                <a:r>
                  <a:rPr lang="cs-CZ" dirty="0"/>
                  <a:t>t, m, s</a:t>
                </a:r>
              </a:p>
            </p:txBody>
          </p:sp>
        </mc:Choice>
        <mc:Fallback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86BCC1AC-9077-4001-9E73-C7AE809FB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38324" y="1825624"/>
                <a:ext cx="4257676" cy="4395548"/>
              </a:xfrm>
              <a:blipFill>
                <a:blip r:embed="rId2"/>
                <a:stretch>
                  <a:fillRect l="-3009" t="-23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D99FF45-AD2A-4637-B1B3-4F7F5088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5F76BB-1F9C-410B-81FA-747DBC07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3BA451-5A9F-4033-99FC-077F2380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8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obsah 6">
                <a:extLst>
                  <a:ext uri="{FF2B5EF4-FFF2-40B4-BE49-F238E27FC236}">
                    <a16:creationId xmlns:a16="http://schemas.microsoft.com/office/drawing/2014/main" id="{5779A1A4-7C07-4765-AC8C-62225157E9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70606" y="1819400"/>
                <a:ext cx="4257676" cy="43955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Bree Serif" panose="02000503040000020004" pitchFamily="2" charset="-18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dirty="0"/>
                  <a:t>Postupné vyjádření</a:t>
                </a: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8" name="Zástupný obsah 6">
                <a:extLst>
                  <a:ext uri="{FF2B5EF4-FFF2-40B4-BE49-F238E27FC236}">
                    <a16:creationId xmlns:a16="http://schemas.microsoft.com/office/drawing/2014/main" id="{5779A1A4-7C07-4765-AC8C-62225157E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606" y="1819400"/>
                <a:ext cx="4257676" cy="4395548"/>
              </a:xfrm>
              <a:prstGeom prst="rect">
                <a:avLst/>
              </a:prstGeom>
              <a:blipFill>
                <a:blip r:embed="rId3"/>
                <a:stretch>
                  <a:fillRect l="-2865" t="-2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69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5B51F-CA85-4AD4-A2DF-51D47645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Dosazení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BFBBE4A-047B-4FC8-9065-5770E7A7CE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94</m:t>
                          </m:r>
                        </m:num>
                        <m:den>
                          <m:sSup>
                            <m:sSup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9,58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cs-CZ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2138,26 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cs-CZ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u="dbl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b="0" i="1" u="dbl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cs-CZ" b="0" i="1" u="dbl" smtClean="0">
                          <a:latin typeface="Cambria Math" panose="02040503050406030204" pitchFamily="18" charset="0"/>
                        </a:rPr>
                        <m:t>2,14 </m:t>
                      </m:r>
                      <m:r>
                        <a:rPr lang="cs-CZ" b="0" i="1" u="dbl" smtClean="0">
                          <a:latin typeface="Cambria Math" panose="02040503050406030204" pitchFamily="18" charset="0"/>
                        </a:rPr>
                        <m:t>𝑘𝑊</m:t>
                      </m:r>
                    </m:oMath>
                  </m:oMathPara>
                </a14:m>
                <a:endParaRPr lang="cs-CZ" u="dbl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endParaRPr lang="cs-CZ" dirty="0">
                  <a:solidFill>
                    <a:schemeClr val="accent6"/>
                  </a:solidFill>
                </a:endParaRPr>
              </a:p>
              <a:p>
                <a:pPr marL="0" indent="0" algn="ctr">
                  <a:buNone/>
                </a:pPr>
                <a:r>
                  <a:rPr lang="cs-CZ" dirty="0" err="1"/>
                  <a:t>Usain</a:t>
                </a:r>
                <a:r>
                  <a:rPr lang="cs-CZ" dirty="0"/>
                  <a:t> </a:t>
                </a:r>
                <a:r>
                  <a:rPr lang="cs-CZ" dirty="0" err="1"/>
                  <a:t>Bolt</a:t>
                </a:r>
                <a:r>
                  <a:rPr lang="cs-CZ" dirty="0"/>
                  <a:t> má při sprintu výkon dostatečný na provoz topinkovače,</a:t>
                </a:r>
              </a:p>
              <a:p>
                <a:pPr marL="0" indent="0" algn="ctr">
                  <a:buNone/>
                </a:pPr>
                <a:r>
                  <a:rPr lang="cs-CZ" dirty="0"/>
                  <a:t>avšak topinku vám neudělá protože běží příliš krátkou dobu.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BFBBE4A-047B-4FC8-9065-5770E7A7C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70" b="-1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5F4ED5-F488-48C1-B044-EC4DDDAA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A40126-8320-488B-87FB-3A106717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54B045-DF00-45EE-957B-2EAA80DE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59BE464-CF66-4F3C-9A99-7BC9155638BB}"/>
              </a:ext>
            </a:extLst>
          </p:cNvPr>
          <p:cNvSpPr txBox="1"/>
          <p:nvPr/>
        </p:nvSpPr>
        <p:spPr>
          <a:xfrm>
            <a:off x="8867532" y="1704158"/>
            <a:ext cx="1758461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800" dirty="0">
                <a:solidFill>
                  <a:srgbClr val="70AD47"/>
                </a:solidFill>
                <a:latin typeface="Bree Serif" panose="02000503040000020004" pitchFamily="2" charset="-18"/>
              </a:rPr>
              <a:t>s = 100 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ree Serif" panose="02000503040000020004" pitchFamily="2" charset="-18"/>
                <a:ea typeface="+mn-ea"/>
                <a:cs typeface="+mn-cs"/>
              </a:rPr>
              <a:t>m = 94 kg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800" dirty="0">
                <a:solidFill>
                  <a:srgbClr val="FFC000"/>
                </a:solidFill>
                <a:latin typeface="Bree Serif" panose="02000503040000020004" pitchFamily="2" charset="-18"/>
              </a:rPr>
              <a:t>t = 9,58 s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00240FA-899C-48E2-85DB-790B105780C4}"/>
              </a:ext>
            </a:extLst>
          </p:cNvPr>
          <p:cNvSpPr/>
          <p:nvPr/>
        </p:nvSpPr>
        <p:spPr>
          <a:xfrm>
            <a:off x="6875573" y="3161597"/>
            <a:ext cx="763793" cy="3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C8B211D-8055-4A88-B8C3-4648593199BA}"/>
              </a:ext>
            </a:extLst>
          </p:cNvPr>
          <p:cNvSpPr/>
          <p:nvPr/>
        </p:nvSpPr>
        <p:spPr>
          <a:xfrm>
            <a:off x="6850060" y="2666999"/>
            <a:ext cx="716962" cy="3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765A27C-DEBD-45A2-BB54-A714CFF5F131}"/>
              </a:ext>
            </a:extLst>
          </p:cNvPr>
          <p:cNvSpPr/>
          <p:nvPr/>
        </p:nvSpPr>
        <p:spPr>
          <a:xfrm>
            <a:off x="7756561" y="2680573"/>
            <a:ext cx="428363" cy="3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35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Motiv_2019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_2019" id="{E9947075-72E9-4386-AF54-404859CFCE73}" vid="{BE0C8153-8234-41D9-BC53-71073A77DC7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Motiv_2019</Template>
  <TotalTime>920</TotalTime>
  <Words>856</Words>
  <Application>Microsoft Office PowerPoint</Application>
  <PresentationFormat>Širokoúhlá obrazovka</PresentationFormat>
  <Paragraphs>237</Paragraphs>
  <Slides>20</Slides>
  <Notes>0</Notes>
  <HiddenSlides>3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Bree Serif</vt:lpstr>
      <vt:lpstr>Calibri</vt:lpstr>
      <vt:lpstr>Cambria Math</vt:lpstr>
      <vt:lpstr>Times New Roman</vt:lpstr>
      <vt:lpstr>Motiv_2019</vt:lpstr>
      <vt:lpstr>Fyzika za technikou atletických disciplín</vt:lpstr>
      <vt:lpstr>V přednášce se dozvíte:</vt:lpstr>
      <vt:lpstr>Co znamená ve fyzice slovo model</vt:lpstr>
      <vt:lpstr>Různé druhy modelů</vt:lpstr>
      <vt:lpstr>Jak uvařit výzkum</vt:lpstr>
      <vt:lpstr>Má Usain Bolt větší výkon než topinkovač?</vt:lpstr>
      <vt:lpstr>Model pohybu při sprintu</vt:lpstr>
      <vt:lpstr>Vyjádření výkonu sprintera</vt:lpstr>
      <vt:lpstr>Dosazení</vt:lpstr>
      <vt:lpstr>Jaký je rozdíl mezi letem skokana a letem oštěpu</vt:lpstr>
      <vt:lpstr>Modely pohybu</vt:lpstr>
      <vt:lpstr>Skok daleký – Mohl by topinkovač skákat?</vt:lpstr>
      <vt:lpstr>Výpočet rychlosti stoupání</vt:lpstr>
      <vt:lpstr>Kolik je to topinkovačů?</vt:lpstr>
      <vt:lpstr>Hod oštěpem – kolik oštěpařů na jeden topinkovač</vt:lpstr>
      <vt:lpstr>Hod oštěpem – kolik oštěpařů na jeden topinkovač</vt:lpstr>
      <vt:lpstr>Výpočet rychlosti odhodu</vt:lpstr>
      <vt:lpstr>Kolik je to topinkovačů?</vt:lpstr>
      <vt:lpstr>Shrnutí</vt:lpstr>
      <vt:lpstr>Děkuji za pozornost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Fyzika za technikou atletických disciplín</dc:title>
  <dc:creator>Suchánek Tomáš</dc:creator>
  <cp:lastModifiedBy>Suchánek Tomáš</cp:lastModifiedBy>
  <cp:revision>22</cp:revision>
  <dcterms:created xsi:type="dcterms:W3CDTF">2022-01-03T21:43:29Z</dcterms:created>
  <dcterms:modified xsi:type="dcterms:W3CDTF">2022-01-26T21:44:55Z</dcterms:modified>
</cp:coreProperties>
</file>